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04" r:id="rId1"/>
  </p:sldMasterIdLst>
  <p:notesMasterIdLst>
    <p:notesMasterId r:id="rId26"/>
  </p:notesMasterIdLst>
  <p:sldIdLst>
    <p:sldId id="259" r:id="rId2"/>
    <p:sldId id="261" r:id="rId3"/>
    <p:sldId id="262" r:id="rId4"/>
    <p:sldId id="263" r:id="rId5"/>
    <p:sldId id="256" r:id="rId6"/>
    <p:sldId id="257" r:id="rId7"/>
    <p:sldId id="266" r:id="rId8"/>
    <p:sldId id="265" r:id="rId9"/>
    <p:sldId id="268" r:id="rId10"/>
    <p:sldId id="269" r:id="rId11"/>
    <p:sldId id="267" r:id="rId12"/>
    <p:sldId id="270" r:id="rId13"/>
    <p:sldId id="258" r:id="rId14"/>
    <p:sldId id="271" r:id="rId15"/>
    <p:sldId id="272" r:id="rId16"/>
    <p:sldId id="273" r:id="rId17"/>
    <p:sldId id="281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>
        <p:scale>
          <a:sx n="121" d="100"/>
          <a:sy n="121" d="100"/>
        </p:scale>
        <p:origin x="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ruce\Desktop\beer%20char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Bruce\Desktop\beer%20cha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Bar</a:t>
            </a:r>
            <a:r>
              <a:rPr lang="en-US" baseline="0" dirty="0"/>
              <a:t> Chart of </a:t>
            </a:r>
            <a:r>
              <a:rPr lang="en-US" dirty="0"/>
              <a:t>Net Percentage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483235829865138E-2"/>
          <c:y val="5.0305764411027576E-2"/>
          <c:w val="0.93947183635083253"/>
          <c:h val="0.857714048901782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Net Negative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Sheet4!$A$2:$A$52</c:f>
              <c:strCache>
                <c:ptCount val="51"/>
                <c:pt idx="0">
                  <c:v>Alabama</c:v>
                </c:pt>
                <c:pt idx="1">
                  <c:v>Alaska</c:v>
                </c:pt>
                <c:pt idx="2">
                  <c:v>Arizona</c:v>
                </c:pt>
                <c:pt idx="3">
                  <c:v>Arkansas</c:v>
                </c:pt>
                <c:pt idx="4">
                  <c:v>California</c:v>
                </c:pt>
                <c:pt idx="5">
                  <c:v>Colorado</c:v>
                </c:pt>
                <c:pt idx="6">
                  <c:v>Connecticut</c:v>
                </c:pt>
                <c:pt idx="7">
                  <c:v>Delaware</c:v>
                </c:pt>
                <c:pt idx="8">
                  <c:v>District of Columbia</c:v>
                </c:pt>
                <c:pt idx="9">
                  <c:v>Florida</c:v>
                </c:pt>
                <c:pt idx="10">
                  <c:v>Georgia</c:v>
                </c:pt>
                <c:pt idx="11">
                  <c:v>Hawaii</c:v>
                </c:pt>
                <c:pt idx="12">
                  <c:v>Idaho</c:v>
                </c:pt>
                <c:pt idx="13">
                  <c:v>Illinois</c:v>
                </c:pt>
                <c:pt idx="14">
                  <c:v>Indiana</c:v>
                </c:pt>
                <c:pt idx="15">
                  <c:v>Iowa</c:v>
                </c:pt>
                <c:pt idx="16">
                  <c:v>Kansas</c:v>
                </c:pt>
                <c:pt idx="17">
                  <c:v>Kentucky</c:v>
                </c:pt>
                <c:pt idx="18">
                  <c:v>Louisiana</c:v>
                </c:pt>
                <c:pt idx="19">
                  <c:v>Maine</c:v>
                </c:pt>
                <c:pt idx="20">
                  <c:v>Maryland</c:v>
                </c:pt>
                <c:pt idx="21">
                  <c:v>Massachusetts</c:v>
                </c:pt>
                <c:pt idx="22">
                  <c:v>Michigan</c:v>
                </c:pt>
                <c:pt idx="23">
                  <c:v>Minnesota</c:v>
                </c:pt>
                <c:pt idx="24">
                  <c:v>Mississippi</c:v>
                </c:pt>
                <c:pt idx="25">
                  <c:v>Missouri</c:v>
                </c:pt>
                <c:pt idx="26">
                  <c:v>Montana</c:v>
                </c:pt>
                <c:pt idx="27">
                  <c:v>Nebraska</c:v>
                </c:pt>
                <c:pt idx="28">
                  <c:v>Nevada</c:v>
                </c:pt>
                <c:pt idx="29">
                  <c:v>New Hampshire</c:v>
                </c:pt>
                <c:pt idx="30">
                  <c:v>New Jersey</c:v>
                </c:pt>
                <c:pt idx="31">
                  <c:v>New Mexico</c:v>
                </c:pt>
                <c:pt idx="32">
                  <c:v>New York</c:v>
                </c:pt>
                <c:pt idx="33">
                  <c:v>North Carolina</c:v>
                </c:pt>
                <c:pt idx="34">
                  <c:v>North Dakota</c:v>
                </c:pt>
                <c:pt idx="35">
                  <c:v>Ohio</c:v>
                </c:pt>
                <c:pt idx="36">
                  <c:v>Oklahoma</c:v>
                </c:pt>
                <c:pt idx="37">
                  <c:v>Oregon</c:v>
                </c:pt>
                <c:pt idx="38">
                  <c:v>Pennsylvania</c:v>
                </c:pt>
                <c:pt idx="39">
                  <c:v>Rhode Island</c:v>
                </c:pt>
                <c:pt idx="40">
                  <c:v>South Carolina</c:v>
                </c:pt>
                <c:pt idx="41">
                  <c:v>South Dakota</c:v>
                </c:pt>
                <c:pt idx="42">
                  <c:v>Tennessee</c:v>
                </c:pt>
                <c:pt idx="43">
                  <c:v>Texas</c:v>
                </c:pt>
                <c:pt idx="44">
                  <c:v>Utah</c:v>
                </c:pt>
                <c:pt idx="45">
                  <c:v>Vermont</c:v>
                </c:pt>
                <c:pt idx="46">
                  <c:v>Virginia</c:v>
                </c:pt>
                <c:pt idx="47">
                  <c:v>Washington</c:v>
                </c:pt>
                <c:pt idx="48">
                  <c:v>West Virginia</c:v>
                </c:pt>
                <c:pt idx="49">
                  <c:v>Wisconsin</c:v>
                </c:pt>
                <c:pt idx="50">
                  <c:v>Wyoming</c:v>
                </c:pt>
              </c:strCache>
            </c:strRef>
          </c:cat>
          <c:val>
            <c:numRef>
              <c:f>Sheet4!$B$2:$B$52</c:f>
              <c:numCache>
                <c:formatCode>_(* #,##0.00_);_(* \(#,##0.00\);_(* "-"??_);_(@_)</c:formatCode>
                <c:ptCount val="51"/>
                <c:pt idx="1">
                  <c:v>-1.98658783609809</c:v>
                </c:pt>
                <c:pt idx="2">
                  <c:v>-0.28812638325000695</c:v>
                </c:pt>
                <c:pt idx="4">
                  <c:v>-5.0575968816252281</c:v>
                </c:pt>
                <c:pt idx="5">
                  <c:v>-15.227848942829478</c:v>
                </c:pt>
                <c:pt idx="6">
                  <c:v>-0.47008240767454124</c:v>
                </c:pt>
                <c:pt idx="7">
                  <c:v>-1.1659493793720277</c:v>
                </c:pt>
                <c:pt idx="9">
                  <c:v>-0.59073774323605566</c:v>
                </c:pt>
                <c:pt idx="11">
                  <c:v>-0.36825623527970497</c:v>
                </c:pt>
                <c:pt idx="12">
                  <c:v>-0.87259997591303518</c:v>
                </c:pt>
                <c:pt idx="13">
                  <c:v>-0.23401499411726956</c:v>
                </c:pt>
                <c:pt idx="14">
                  <c:v>-2.9286424392908534</c:v>
                </c:pt>
                <c:pt idx="15">
                  <c:v>-0.46596869832453713</c:v>
                </c:pt>
                <c:pt idx="18">
                  <c:v>-0.18653731104790638</c:v>
                </c:pt>
                <c:pt idx="19">
                  <c:v>-2.8420586385486439</c:v>
                </c:pt>
                <c:pt idx="21">
                  <c:v>-4.3397947772188701</c:v>
                </c:pt>
                <c:pt idx="22">
                  <c:v>-6.4962294316384366</c:v>
                </c:pt>
                <c:pt idx="23">
                  <c:v>-4.0752627751697226</c:v>
                </c:pt>
                <c:pt idx="25">
                  <c:v>-1.1732705018576091</c:v>
                </c:pt>
                <c:pt idx="26">
                  <c:v>-2.3770962629077586</c:v>
                </c:pt>
                <c:pt idx="27">
                  <c:v>-0.58680755234552895</c:v>
                </c:pt>
                <c:pt idx="29">
                  <c:v>-0.59971755225180412</c:v>
                </c:pt>
                <c:pt idx="31">
                  <c:v>-0.50122478453351449</c:v>
                </c:pt>
                <c:pt idx="33">
                  <c:v>-5.6774927801311748</c:v>
                </c:pt>
                <c:pt idx="35">
                  <c:v>-5.2249763563340448</c:v>
                </c:pt>
                <c:pt idx="37">
                  <c:v>-10.213026777521204</c:v>
                </c:pt>
                <c:pt idx="38">
                  <c:v>-20.815134380738055</c:v>
                </c:pt>
                <c:pt idx="39">
                  <c:v>-0.57104169442112984</c:v>
                </c:pt>
                <c:pt idx="41">
                  <c:v>-2.0474730577142192E-2</c:v>
                </c:pt>
                <c:pt idx="44">
                  <c:v>-0.53153625729540188</c:v>
                </c:pt>
                <c:pt idx="45">
                  <c:v>-3.0722434525739257</c:v>
                </c:pt>
                <c:pt idx="46">
                  <c:v>-0.64985738142065896</c:v>
                </c:pt>
                <c:pt idx="47">
                  <c:v>-3.7860371570951465</c:v>
                </c:pt>
                <c:pt idx="49">
                  <c:v>-7.0254631619168215</c:v>
                </c:pt>
                <c:pt idx="50">
                  <c:v>-0.71466266574432025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A4-4EB4-BF8A-428CDCA68B64}"/>
            </c:ext>
          </c:extLst>
        </c:ser>
        <c:ser>
          <c:idx val="1"/>
          <c:order val="1"/>
          <c:tx>
            <c:strRef>
              <c:f>Sheet4!$C$1</c:f>
              <c:strCache>
                <c:ptCount val="1"/>
                <c:pt idx="0">
                  <c:v>Net Positive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Sheet4!$A$2:$A$52</c:f>
              <c:strCache>
                <c:ptCount val="51"/>
                <c:pt idx="0">
                  <c:v>Alabama</c:v>
                </c:pt>
                <c:pt idx="1">
                  <c:v>Alaska</c:v>
                </c:pt>
                <c:pt idx="2">
                  <c:v>Arizona</c:v>
                </c:pt>
                <c:pt idx="3">
                  <c:v>Arkansas</c:v>
                </c:pt>
                <c:pt idx="4">
                  <c:v>California</c:v>
                </c:pt>
                <c:pt idx="5">
                  <c:v>Colorado</c:v>
                </c:pt>
                <c:pt idx="6">
                  <c:v>Connecticut</c:v>
                </c:pt>
                <c:pt idx="7">
                  <c:v>Delaware</c:v>
                </c:pt>
                <c:pt idx="8">
                  <c:v>District of Columbia</c:v>
                </c:pt>
                <c:pt idx="9">
                  <c:v>Florida</c:v>
                </c:pt>
                <c:pt idx="10">
                  <c:v>Georgia</c:v>
                </c:pt>
                <c:pt idx="11">
                  <c:v>Hawaii</c:v>
                </c:pt>
                <c:pt idx="12">
                  <c:v>Idaho</c:v>
                </c:pt>
                <c:pt idx="13">
                  <c:v>Illinois</c:v>
                </c:pt>
                <c:pt idx="14">
                  <c:v>Indiana</c:v>
                </c:pt>
                <c:pt idx="15">
                  <c:v>Iowa</c:v>
                </c:pt>
                <c:pt idx="16">
                  <c:v>Kansas</c:v>
                </c:pt>
                <c:pt idx="17">
                  <c:v>Kentucky</c:v>
                </c:pt>
                <c:pt idx="18">
                  <c:v>Louisiana</c:v>
                </c:pt>
                <c:pt idx="19">
                  <c:v>Maine</c:v>
                </c:pt>
                <c:pt idx="20">
                  <c:v>Maryland</c:v>
                </c:pt>
                <c:pt idx="21">
                  <c:v>Massachusetts</c:v>
                </c:pt>
                <c:pt idx="22">
                  <c:v>Michigan</c:v>
                </c:pt>
                <c:pt idx="23">
                  <c:v>Minnesota</c:v>
                </c:pt>
                <c:pt idx="24">
                  <c:v>Mississippi</c:v>
                </c:pt>
                <c:pt idx="25">
                  <c:v>Missouri</c:v>
                </c:pt>
                <c:pt idx="26">
                  <c:v>Montana</c:v>
                </c:pt>
                <c:pt idx="27">
                  <c:v>Nebraska</c:v>
                </c:pt>
                <c:pt idx="28">
                  <c:v>Nevada</c:v>
                </c:pt>
                <c:pt idx="29">
                  <c:v>New Hampshire</c:v>
                </c:pt>
                <c:pt idx="30">
                  <c:v>New Jersey</c:v>
                </c:pt>
                <c:pt idx="31">
                  <c:v>New Mexico</c:v>
                </c:pt>
                <c:pt idx="32">
                  <c:v>New York</c:v>
                </c:pt>
                <c:pt idx="33">
                  <c:v>North Carolina</c:v>
                </c:pt>
                <c:pt idx="34">
                  <c:v>North Dakota</c:v>
                </c:pt>
                <c:pt idx="35">
                  <c:v>Ohio</c:v>
                </c:pt>
                <c:pt idx="36">
                  <c:v>Oklahoma</c:v>
                </c:pt>
                <c:pt idx="37">
                  <c:v>Oregon</c:v>
                </c:pt>
                <c:pt idx="38">
                  <c:v>Pennsylvania</c:v>
                </c:pt>
                <c:pt idx="39">
                  <c:v>Rhode Island</c:v>
                </c:pt>
                <c:pt idx="40">
                  <c:v>South Carolina</c:v>
                </c:pt>
                <c:pt idx="41">
                  <c:v>South Dakota</c:v>
                </c:pt>
                <c:pt idx="42">
                  <c:v>Tennessee</c:v>
                </c:pt>
                <c:pt idx="43">
                  <c:v>Texas</c:v>
                </c:pt>
                <c:pt idx="44">
                  <c:v>Utah</c:v>
                </c:pt>
                <c:pt idx="45">
                  <c:v>Vermont</c:v>
                </c:pt>
                <c:pt idx="46">
                  <c:v>Virginia</c:v>
                </c:pt>
                <c:pt idx="47">
                  <c:v>Washington</c:v>
                </c:pt>
                <c:pt idx="48">
                  <c:v>West Virginia</c:v>
                </c:pt>
                <c:pt idx="49">
                  <c:v>Wisconsin</c:v>
                </c:pt>
                <c:pt idx="50">
                  <c:v>Wyoming</c:v>
                </c:pt>
              </c:strCache>
            </c:strRef>
          </c:cat>
          <c:val>
            <c:numRef>
              <c:f>Sheet4!$C$2:$C$52</c:f>
              <c:numCache>
                <c:formatCode>General</c:formatCode>
                <c:ptCount val="51"/>
                <c:pt idx="0" formatCode="_(* #,##0.00_);_(* \(#,##0.00\);_(* &quot;-&quot;??_);_(@_)">
                  <c:v>0.92844989001586176</c:v>
                </c:pt>
                <c:pt idx="3" formatCode="_(* #,##0.00_);_(* \(#,##0.00\);_(* &quot;-&quot;??_);_(@_)">
                  <c:v>0.47171391132159152</c:v>
                </c:pt>
                <c:pt idx="8" formatCode="_(* #,##0.00_);_(* \(#,##0.00\);_(* &quot;-&quot;??_);_(@_)">
                  <c:v>0.28735239539535917</c:v>
                </c:pt>
                <c:pt idx="10" formatCode="_(* #,##0.00_);_(* \(#,##0.00\);_(* &quot;-&quot;??_);_(@_)">
                  <c:v>0.70451128276414687</c:v>
                </c:pt>
                <c:pt idx="16" formatCode="_(* #,##0.00_);_(* \(#,##0.00\);_(* &quot;-&quot;??_);_(@_)">
                  <c:v>0.22402321193715821</c:v>
                </c:pt>
                <c:pt idx="17" formatCode="_(* #,##0.00_);_(* \(#,##0.00\);_(* &quot;-&quot;??_);_(@_)">
                  <c:v>0.32333793346018547</c:v>
                </c:pt>
                <c:pt idx="20" formatCode="_(* #,##0.00_);_(* \(#,##0.00\);_(* &quot;-&quot;??_);_(@_)">
                  <c:v>0.31563112948534622</c:v>
                </c:pt>
                <c:pt idx="24" formatCode="_(* #,##0.00_);_(* \(#,##0.00\);_(* &quot;-&quot;??_);_(@_)">
                  <c:v>0.54982306430043371</c:v>
                </c:pt>
                <c:pt idx="28" formatCode="_(* #,##0.00_);_(* \(#,##0.00\);_(* &quot;-&quot;??_);_(@_)">
                  <c:v>0.4712763404138941</c:v>
                </c:pt>
                <c:pt idx="30" formatCode="_(* #,##0.00_);_(* \(#,##0.00\);_(* &quot;-&quot;??_);_(@_)">
                  <c:v>2.4838847436506186</c:v>
                </c:pt>
                <c:pt idx="32" formatCode="_(* #,##0.00_);_(* \(#,##0.00\);_(* &quot;-&quot;??_);_(@_)">
                  <c:v>2.1970020144241387</c:v>
                </c:pt>
                <c:pt idx="34" formatCode="_(* #,##0.00_);_(* \(#,##0.00\);_(* &quot;-&quot;??_);_(@_)">
                  <c:v>7.5204207901646142E-3</c:v>
                </c:pt>
                <c:pt idx="36" formatCode="_(* #,##0.00_);_(* \(#,##0.00\);_(* &quot;-&quot;??_);_(@_)">
                  <c:v>0.21507400982255784</c:v>
                </c:pt>
                <c:pt idx="40" formatCode="_(* #,##0.00_);_(* \(#,##0.00\);_(* &quot;-&quot;??_);_(@_)">
                  <c:v>0.59378214204841284</c:v>
                </c:pt>
                <c:pt idx="42" formatCode="_(* #,##0.00_);_(* \(#,##0.00\);_(* &quot;-&quot;??_);_(@_)">
                  <c:v>0.61099884660577808</c:v>
                </c:pt>
                <c:pt idx="43" formatCode="_(* #,##0.00_);_(* \(#,##0.00\);_(* &quot;-&quot;??_);_(@_)">
                  <c:v>0.4220227470377953</c:v>
                </c:pt>
                <c:pt idx="48" formatCode="_(* #,##0.00_);_(* \(#,##0.00\);_(* &quot;-&quot;??_);_(@_)">
                  <c:v>0.32995421682623238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A4-4EB4-BF8A-428CDCA68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4025176"/>
        <c:axId val="594023536"/>
      </c:barChart>
      <c:catAx>
        <c:axId val="594025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4023536"/>
        <c:crosses val="autoZero"/>
        <c:auto val="1"/>
        <c:lblAlgn val="ctr"/>
        <c:lblOffset val="100"/>
        <c:noMultiLvlLbl val="0"/>
      </c:catAx>
      <c:valAx>
        <c:axId val="594023536"/>
        <c:scaling>
          <c:orientation val="minMax"/>
        </c:scaling>
        <c:delete val="0"/>
        <c:axPos val="l"/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4025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title pos="t" align="ctr" overlay="0">
      <cx:tx>
        <cx:txData>
          <cx:v/>
        </cx:txData>
      </cx:tx>
      <cx:txPr>
        <a:bodyPr spcFirstLastPara="1" vertOverflow="ellipsis" horzOverflow="overflow" wrap="square" lIns="0" tIns="0" rIns="0" bIns="0" anchor="ctr" anchorCtr="1"/>
        <a:lstStyle/>
        <a:p>
          <a:pPr rtl="0" eaLnBrk="1" latinLnBrk="0" hangingPunct="1"/>
          <a:endParaRPr lang="en-US" sz="1400" dirty="0">
            <a:effectLst/>
            <a:latin typeface="+mn-lt"/>
          </a:endParaRPr>
        </a:p>
      </cx:txPr>
    </cx:title>
    <cx:plotArea>
      <cx:plotAreaRegion/>
    </cx:plotArea>
    <cx:legend pos="t" align="ctr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Sheet8!$A$2:$A$52</cx:f>
        <cx:nf>Sheet8!$A$1</cx:nf>
        <cx:lvl ptCount="51" name="State">
          <cx:pt idx="0">Alabama</cx:pt>
          <cx:pt idx="1">Alaska</cx:pt>
          <cx:pt idx="2">Arizona</cx:pt>
          <cx:pt idx="3">Arkansas</cx:pt>
          <cx:pt idx="4">California</cx:pt>
          <cx:pt idx="5">Colorado</cx:pt>
          <cx:pt idx="6">Connecticut</cx:pt>
          <cx:pt idx="7">Delaware</cx:pt>
          <cx:pt idx="8">District of Columbia</cx:pt>
          <cx:pt idx="9">Florida</cx:pt>
          <cx:pt idx="10">Georgia</cx:pt>
          <cx:pt idx="11">Hawaii</cx:pt>
          <cx:pt idx="12">Idaho</cx:pt>
          <cx:pt idx="13">Illinois</cx:pt>
          <cx:pt idx="14">Indiana</cx:pt>
          <cx:pt idx="15">Iowa</cx:pt>
          <cx:pt idx="16">Kansas</cx:pt>
          <cx:pt idx="17">Kentucky</cx:pt>
          <cx:pt idx="18">Louisiana</cx:pt>
          <cx:pt idx="19">Maine</cx:pt>
          <cx:pt idx="20">Maryland</cx:pt>
          <cx:pt idx="21">Massachusetts</cx:pt>
          <cx:pt idx="22">Michigan</cx:pt>
          <cx:pt idx="23">Minnesota</cx:pt>
          <cx:pt idx="24">Mississippi</cx:pt>
          <cx:pt idx="25">Missouri</cx:pt>
          <cx:pt idx="26">Montana</cx:pt>
          <cx:pt idx="27">Nebraska</cx:pt>
          <cx:pt idx="28">Nevada</cx:pt>
          <cx:pt idx="29">New Hampshire</cx:pt>
          <cx:pt idx="30">New Jersey</cx:pt>
          <cx:pt idx="31">New Mexico</cx:pt>
          <cx:pt idx="32">New York</cx:pt>
          <cx:pt idx="33">North Carolina</cx:pt>
          <cx:pt idx="34">North Dakota</cx:pt>
          <cx:pt idx="35">Ohio</cx:pt>
          <cx:pt idx="36">Oklahoma</cx:pt>
          <cx:pt idx="37">Oregon</cx:pt>
          <cx:pt idx="38">Pennsylvania</cx:pt>
          <cx:pt idx="39">Rhode Island</cx:pt>
          <cx:pt idx="40">South Carolina</cx:pt>
          <cx:pt idx="41">South Dakota</cx:pt>
          <cx:pt idx="42">Tennessee</cx:pt>
          <cx:pt idx="43">Texas</cx:pt>
          <cx:pt idx="44">Utah</cx:pt>
          <cx:pt idx="45">Vermont</cx:pt>
          <cx:pt idx="46">Virginia</cx:pt>
          <cx:pt idx="47">Washington</cx:pt>
          <cx:pt idx="48">West Virginia</cx:pt>
          <cx:pt idx="49">Wisconsin</cx:pt>
          <cx:pt idx="50">Wyoming</cx:pt>
        </cx:lvl>
      </cx:strDim>
      <cx:numDim type="colorVal">
        <cx:f>Sheet8!$B$2:$B$52</cx:f>
        <cx:lvl ptCount="51" formatCode="_(* #,##0_);_(* \(#,##0\);_(* &quot;-&quot;??_);_(@_)">
          <cx:pt idx="0">3</cx:pt>
          <cx:pt idx="1">7</cx:pt>
          <cx:pt idx="2">11</cx:pt>
          <cx:pt idx="3">2</cx:pt>
          <cx:pt idx="4">39</cx:pt>
          <cx:pt idx="5">47</cx:pt>
          <cx:pt idx="6">8</cx:pt>
          <cx:pt idx="7">2</cx:pt>
          <cx:pt idx="8">1</cx:pt>
          <cx:pt idx="9">15</cx:pt>
          <cx:pt idx="10">7</cx:pt>
          <cx:pt idx="11">4</cx:pt>
          <cx:pt idx="12">5</cx:pt>
          <cx:pt idx="13">18</cx:pt>
          <cx:pt idx="14">22</cx:pt>
          <cx:pt idx="15">5</cx:pt>
          <cx:pt idx="16">3</cx:pt>
          <cx:pt idx="17">4</cx:pt>
          <cx:pt idx="18">5</cx:pt>
          <cx:pt idx="19">9</cx:pt>
          <cx:pt idx="20">7</cx:pt>
          <cx:pt idx="21">23</cx:pt>
          <cx:pt idx="22">32</cx:pt>
          <cx:pt idx="23">12</cx:pt>
          <cx:pt idx="24">2</cx:pt>
          <cx:pt idx="25">9</cx:pt>
          <cx:pt idx="26">9</cx:pt>
          <cx:pt idx="27">5</cx:pt>
          <cx:pt idx="28">2</cx:pt>
          <cx:pt idx="29">3</cx:pt>
          <cx:pt idx="30">3</cx:pt>
          <cx:pt idx="31">4</cx:pt>
          <cx:pt idx="32">16</cx:pt>
          <cx:pt idx="33">19</cx:pt>
          <cx:pt idx="34">1</cx:pt>
          <cx:pt idx="35">15</cx:pt>
          <cx:pt idx="36">6</cx:pt>
          <cx:pt idx="37">29</cx:pt>
          <cx:pt idx="38">25</cx:pt>
          <cx:pt idx="39">5</cx:pt>
          <cx:pt idx="40">4</cx:pt>
          <cx:pt idx="41">1</cx:pt>
          <cx:pt idx="42">3</cx:pt>
          <cx:pt idx="43">28</cx:pt>
          <cx:pt idx="44">4</cx:pt>
          <cx:pt idx="45">10</cx:pt>
          <cx:pt idx="46">16</cx:pt>
          <cx:pt idx="47">23</cx:pt>
          <cx:pt idx="48">1</cx:pt>
          <cx:pt idx="49">20</cx:pt>
          <cx:pt idx="50">4</cx:pt>
        </cx:lvl>
      </cx:numDim>
    </cx:data>
  </cx:chartData>
  <cx:chart>
    <cx:title pos="t" align="ctr" overlay="0">
      <cx:tx>
        <cx:txData>
          <cx:v>Number of Craft Breweries Per State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rtl="0" eaLnBrk="1" latinLnBrk="0" hangingPunct="1"/>
          <a:r>
            <a:rPr lang="en-US" sz="1400">
              <a:effectLst/>
              <a:latin typeface="+mn-lt"/>
            </a:rPr>
            <a:t>Number of Craft Breweries Per State</a:t>
          </a:r>
        </a:p>
      </cx:txPr>
    </cx:title>
    <cx:plotArea>
      <cx:plotAreaRegion>
        <cx:series layoutId="regionMap" uniqueId="{FFCCC205-20BB-4676-8266-AF4DDEFBFA3B}">
          <cx:tx>
            <cx:txData>
              <cx:f>Sheet8!$B$1</cx:f>
              <cx:v> Number of Breweries from Data </cx:v>
            </cx:txData>
          </cx:tx>
          <cx:dataId val="0"/>
          <cx:layoutPr>
            <cx:regionLabelLayout val="none"/>
            <cx:geography cultureLanguage="en-US" cultureRegion="US" attribution="Powered by Bing">
              <cx:geoCache provider="{E9337A44-BEBE-4D9F-B70C-5C5E7DAFC167}">
                <cx:binary>1H1rb9u41u5fKfr5KEOKpChu7HmBke04ju1cm6btF8GTZCTqRt1vv/4s0UmcKG6bF5NzAAMFKy4u
ypQeketK5r937X/uoodN/qmNo6T4z13752e/LNP//PFHcec/xJviKJZ3uSrUP+XRnYr/UP/8I+8e
/rjPN41MvD9MhOkfd/4mLx/az//zX7ib96BW6m5TSpVcVg95d/VQVFFZ/KJtb9OnzX0sk6ksylze
lfjPz19l7slEbj5/ekhKWXZfuvThz8+vuD5/+mN8rze/+ymCoZXVPfQl/Ihhk9uWbTGTUIrI50+R
SrzHZoPbR5awkeCmKRAiAllPv322iaH/e0akx7O5v88figIeSf//suer8UPDX58/3akqKYf35sEr
/PPzTSLLh/tP1+WmfCg+f5KFmmwZJmp4iJtr/dR/vH7z//PfEQHew4jyApzxS/td0xts1iopN8kH
QkP5ESKE2pgJrt+9/RoajMSRRRmyEbMsipgQr6F5x4D2I/PccQTM+stBAjN9iDbNJn94ejsfMGnE
EUI2NhlBDHNmv5k07IhanFq2aWGObRvxp9/eTpr3jGg/NLueI2yms4PE5utDHsO8eXo9/x4aSo8Q
ZyYyBcW2gNkxXs/MI8syLVuYyBb2dr3brqWP69nvB7QfmecnGQHz9TAnzZeHJIHl+uEjZw07silB
yCRYEMIEMl+vZ7Z1RKCdgrRhHBGQOU+fxRaadw1pPzgvuo7g+XJ2kPNmoiKVb+7V0xv69xOH2EdC
2IyCLsAs+nbiYMSOGOU2JhQzZo6wec949kOz6zlCZnJ+kMj8FW3+3sQfqAYQ84hbFkMWFlDYdM+0
ASJMFwyTZ1AERhraOwa0H5nnjiNg/lodJDCL5F5+qH5GxJHAoBsTQIbYsGzhN+uZaWMuBMEDKmSs
BbxjQPuBee44AmZxmGvZX7ns1UcqzoQemYIgG+QMzAoAABarlzYNxhiUAGqBmCGC0zeK8zsGtB+Y
544jYP76cZAzZi3vfOltko8TMqCd2aB9YU6Fae1RnG12xAnDhAsCuttbFeA9I9oPza7nCJv14iCx
gcW5CD9QyljkCFAxEeM2aGjCfDNnGDniiJqWoDCnwBJ9qTT/fjD7QXnqN4Lkr+VhQpKHm6TYgH/i
w5wzMF2EECammJvEGpkywjyixLY5MQVGoJON9eW/3jGen+Dy3HOMzNVBIrP8aFzsI2pTbjLBAJu3
KpmwjwioA9zkYIYKE6zRp29ia8n8fjz7cXnqN0JlCe6vA3SYTTaR/EflH+3ONBnDsIQxZIJ1L8Y+
Mww+M3DZPNugoLO9XMneN6b96LzsO0Jo8tdBIvTkef6k/vkEdloV//2hrmewOMGqsW1hwRwiI6Q4
eD9hBlkMtDjbHCTTa6T+t2Pbj9n+u4zQm04OEr0vD+2HCiMMTk2Tg+2PiEk5GtzNL7VqIY4IIWCI
cgRmKvh36GvAfjuc/Qg9dhtB8uXbQUIyUeBVuyvlXfWRLk98BIYMAxXAtsAJ8GbN4+BAIDY41jCx
8R5g3jmo/fC86jwCaXKYrs+Faj5QsaYmOKTB1gS9GduM0bFiLcgRBR0P9OphlQOLFbS8lxLpd6PZ
D8u21wiPxWFKoWNwdcr7D4TEBPVNmMw2iYmxBdCMVjIbFGuId5pgh1KGMR+LnncMaD8qzx1HwBwf
pkdt/qAgHP2BwICrE1QBECKWDeq1xcbamw1zBVzTDGJqMJ9gqRu5Ot8xoP3APHccATM/zBlz+1CU
n94Tmf9f5gpALgA1h/cO3jVQot/MGwS6NXhDYS0b4js6l+DlUvbuYe0HadR9BNXt14PUCE4gNC3l
05L/78M4YN/AtGEg5znoA/jN2gZ+Akj4GASRZfORSv37sewH5qnfCJGTw/SsLe43/gfG1cDlSWyQ
6ogyC6Jre5zR9AhWOoohigC+nKcvYeso+O1Y9gPy2G2Ex2J6kDNkEUUyUbJ4ejP/fo5QdIQxEYQT
zgdP55uImjiCucMtDpYMBN3MQQy9XMfeM6KfAPP8LGNsDlMDWMJrqe7C7un9/Htshnw0cJsRgs1H
dF5bmRAhMAEacAeAJqClzNNvP7rW3jGi/djsnmWEzfL7Qc6blapk8cERT3QkIBSNEQfXJmJvXQD4
CESPQKBag6PgbbLgu4a0H50XXUfwrA5TR1tvZPKByTWUHRHMTMid0WkAb1RnSxyB3waMTAh4Wuit
bvbb4eyH5bHbCJL17CBnzHqTd9EmuX9aUT5gNQMXJzMZ2JKc28SEBNrXqxm3IKiGTQy2DijO/E2g
4D0j+hkwT88yxuYwtYD1pig2d35VPJTlR6oCJoh68EEzDP4zaoEnZgQQ+NYs0MxMiFqLfQHp9w7r
Zyi9eqoxVAe6sskhdVCVH+gYoENqoCAMEgOQOUyk0TwS9Ai0Z2hl4M9B2Bp7bNbvGdJPINp1HcNz
mOk2a1kUw780lR+40IGP2cRDzBMSCCAx+vUssiHoxixwbxKOABvtA32pUL9zSD8D6MXzjCG6PkhB
dNsp2PfhfRw84IQGTwADMQP7PNAQK3gNEGh0RxA21UIIv/ELvGM4+6F57jiC5fYwNerhM1VV/pHT
BhIFLC4AFh3j1PL/VUxt8ERzGzzVNqgRbxXq94xoPzS7niNs1oeZdnv28Hf+sRlRFEQ/WKIcdkfp
HQVvZI44siGTEBEbthIgBLLnab5uLdH3jGg/NrueI2zODlOvPnuoNx8Zv4HEWwI56hiWMgG62ZuA
JwR1QN4wCquaBerAKPnm96P5GSrbpxhjcph+57OH5tPJJk4LX37kzihKjixwLsMmAghHQ/zstZjh
Q6Qa4gY2RHA45xBEGE+Zdw7qZwi96j4G6uQgdYEBqNOHvHjont7VvzdLBwcosUGwPO76HDtAObik
OeQSIKq3fL7JLHzfmH4O0tPzjBE6PViE1g+tvPvAqAGksEMyAMSnAaIhP2psl2JkHWEEmYcWbPmw
34qe5tPvR/RzfJ76jvFZHyw+31UefuD8AXUaTBnY+jEEq4f/R+scg0AoGlI69qttw/z53Yh+js62
5xibw1Spz1Re+p8mm1xBkOcDHQYEopwQ4aGwYQ3kDaxlYoQQhHhgsxvsNKQM9oGSNzPo3eP6CU6j
/mO0Joc5k/RTTTfhxzp3OGR1WCZEFmBjwZ4tu5DNC5mHAmKn4NmBwN3TPH5Us985pl/h9PREY5QO
01V67ssPlESgK0DiIOxzB8eNaULsYLxrFzw/GFzYJoRMwS/3Ztfu70azH5dtrxEe54epwV35cEjF
p0XxsaEFME9BvIB1SsDMAVVt7NIBXZsyCjGhbbLHm7zC945qPz6ve49wuloc5Op2HkaQ+fGhW3dB
CsEZELBvF8EuHYrf5H6C1w3ZkDMFmbvUZG9cCO8Z0X58dj1H2Jwf5t6q8/zBUx+5EZGABmeDpxp2
i9iPqWovHW/YROAQtQEXuHoTTvj9aH6CyuNTjDE5zF1VF3BERNFF9eZDd/CAvAGDB9JuIckATk55
c0oE7AuxwXYFFwO1Bokz6N4vYwnvHdV+hF73HuF08ddBrmvXqvp/o2PDHBq8n+Bk27M70R5wJBzs
U/CSwn6rsa/n/aPaj9S4/wir68PUsLdP9aSPbr/rD/D3gDcB8nKpAFMIQ7xhLIcGDRsQGo6XgI0I
4yTE947pVzg9PdEYpcPUsG/Kjf+06vx7dAZ3NkRGYceosPG+k1eG4wo4xIBAzYPzjMAKevrtrQX0
u9Hsx2Xba4THzZeDXOFuN+DGTrzyQzUEsErBrhFw4godtuaM9euthgBpIQANBR/ca0zeN6L9yLzs
O8Ln9jAl0K0s7lRSyI9U4MBFDbviYZ8IKNgQ5BnDAykHHEKrABtYSAi2K46iQO8a0k/w2T3NGJ7D
MHzufnm44kuh84rzf3uypIBdVgzSEeGAFdO03+QcwCZ5Adt4AD5E4RSdN0khozMffz6s/SiNur96
kv9PB0r+/LDJ5xM5p5tyM9NHeb44b/LXrfpx4YDRUddHJXgrjl497dPKtLj/8zPsiX8B43CLx36P
ouT1OZvbd/7c72FTlH9+NizrCHLm4eSc4WyDbbZIAxuO/vwM27UBcgr5DKCeQ2K9BU7XZHDP/fkZ
vBEETg+DMyzgSKQhPagYlFLoAh8BMSFnWECYHexjOFfs6fkuVNSBzff8Mh7rn5IqvlAyKQs4vBTD
06RbvmGUsKcF7j4EhQlopWDgmbAsp3ebKxAOwI7/T4SDPMFNyB4yotYsQeSmzSJzmvq9mOPaMm8a
mpnTuM/FXLci28DbVjNPyLY1isLH1n199a00876+WGykp/ypV6fZUhd2FGWps6uLtsuWfChGtMDr
0ydGo1hZSdmeeLTPV7siSsXLqqSxsVThicgEufXSKF4RS3gTY6hmXYJmTePzuWll9Nbk5X2YlM25
1/YO9v2Z4nlwHPZN94Ol2SQpsbitvfaYiaAsXQfxnk4jt3eXXZe5S31lpcJdJq5n5c6uHrqYnNZ1
4IQd8maUu51T5iTwpnbT42UbYZ4dwwkaeKnrvlWdG8pFf6ehDE66gCaroPfVKhoK3235JEIpnYwa
dFUXlszVKkxDo3D0ZXoivCZc6baobY2Z57fBzPO6+rglvX0WFHl97KWufeYPV33btk4umJqmeK4K
UnwVKDMuykiF89DwldOmtTqrh8I1Qih41jksTRqnLBuvSh0aW/E0zTwxJ2V5hr2yP/NSg15j2L4y
M2vXO87bnF37XtqsvbS4yeLYnSIfsfoqDIPitPUnkKJVXFUoKq/gOeqTREq5pemGYa44QgbeQlet
3vSuftVJ3yhi9QnJlVo0LVGZw2TVLRs7fFloWmry9kWDptU0vXnE3CZnXVCfUNxE5zmR/rXrGmxe
UAtPcmr5123RYaduinYamE05z8KSLEH4Vqcpb+oTG2fyjLWBNUvsXl2ZrU0mzAj92zDiidO0ol6m
SYamymyjSdAUwVd9FT1fFY0ht7TdFTjVzJMg8q0ZjnI5wTxhc+G7lT/R9Sap2dyLhXdS466a1r2f
OUbR+Ne8DZOTPq+zE69F9lVa1LlTG3Fw77fNrMz8+EfpdnjqU0OuWWm6K4+EdOqWnXusKsqcOHU9
7EDkjznw0avjNDLVmd/56gzxXJ11Q5HxhjmtyNNj3ZDbnY9h3kCL4ZfMsbP0jlftOnOjH2YQN/4k
FZlxOlSTpK79ieK9cUoq9QOmJzzQczVPaH5Z9AtM+njZs5JkDg0pXgZJFHrTEkIzM9L0+Za4bQ8K
/LeVxv4Jj5mcKd+wJlVtBPacGXdGGbfrkLvkLG7FxA541H+toyZyUCY9O3Fsr4wczNLO8VjYXYie
tdsioVPoIV9SvNZ2VJb3c5cCaxu1k5aa3TzinrxUrjIds8vjO9l4J21QtbesyM94ks3DYR3RBax6
7pIN64iuxnox2dUBwHO3T6TDcxysyhrHaz+nfAripv/muWhlFaZ178v+mvZM3sa2aGaIucFK9Xm8
lmD2blnrpF8FNFa3L0ThHumiQ02vpAukGpmg00A4fohVmWiQPi+kC8exrHzLtx9CS0YLKcIgckwh
01MjtdRpGZpQ15fj+pj1Rf3N5bhv0fXhxChbOqOkRzdV5l1lrGvPYymDG9VM3LiIJ67q3Fk0wKwL
bPUU1rA4XCVRuaXHpvKJo1vtoUdr5O5M8+26PffY0ZnZe8TRPX7/G1mSr7OkSa47Ow+dolbNpTTz
fOVafjBlVpluvLA+9VrifY2FIRfUduNjL7fTTb0spRduilgVx3Cqun1iRWHx1TDiRRyETtOX163X
JxeGVbKr2K/WXserbx1j/kkPJ/3NMC+rb0mdxU6cF/55zArvJPc4nuAcx47IO/9H7RbdJEaoXdWJ
3V3HYXbBB3pht/4Mxb27yCRLbvsKTTS9EgE/7srAnLtx6P/A5XnTtfyb2yXGSV3ldKbJXk0XZZDK
G0/Y5bKkfTh1G0/+IGYw/c3XZ4PF8vrrg4ypIYwASQeg4cCn+Prr6wNiF+Buk/cBDkkoJyC6AhT2
PyjqrUnTmaAzpC65qnobRLnqfqBIWBPDK4tVX3TkyveM2w4m7DFuVDDtIjdc5QSFqzjNH680zbDj
izDpvZMRXfO2ldUWjubbNQdWdpGTHN74nttpGiqCeepXl5xRNWurqlmhMmarMLeDWax671tpBed8
mNzMZRcZnKZ5q1lNnz6y1r35glXxiN8rg1wEaYxvLbdTM5xif5r7pUd9x6BGnyYXdtUsYEoeNwEN
PGe4QhENPcer/Mer161jPqOVx22ooMdrPmUX+NTMKzqxE4FWRte/LESKFwGx8sWIvuMN3RStdNVi
alW2sXsiw66rnB3Lrq+mMZWcm03UnuiuulHTx91iga6M0GymrQqP3T7qvoDwDCbYxvk3qyulI0u7
+dtLy3Ufer7nBGHpSGlU0oll6pRM5FdYxvnEYMkNDtrg3PSRefNc64VHbqTMbsw6Ds7xUBvadM0E
SbXjfFe/fviF57vsfs+DX9C157bd7w1tu9rzyFgS8UWYysoJsPTXdurRSctMNY059daapq92Ragb
vIhOLNw+8u1j9lvXhbD0899c2CNHOGRBvpzIYDsNx/qDfTK4ZAej5/VEbn1pmH5OjHsZoOuyz+1L
mwfBugjdeqJnNKgEd1VC7EtQfeQ6e6bbQC+e6XUvm4nKzG5QIe5aLsULfk0nHr+L3I3MxZUoo75y
YHLjlfv81W6vBhrqi2wWSIs6wi8QMA4ftW7Whf7a9JVmBOlIHYtQuKMmbm9uYzeZZL2PpoYCpTiL
wtRJapEss0EpjhVBcx8ROdVVlNjRZYmDbU0NHMT1Uke2sVpK9qMvo4ntdmwZZWVx3phNOillGN9l
zJ8ErtX+iEFNnu04LHbvstOitq0FJyR0SmyBkrWrp+Q32gCDs0bGKA7GLkQQ4bxM2Hs0QjGtOsVh
DbLvDS/CzHAYzsyZNgwVnkeVaXzRlTA8aVhqfEmlpa5lt6ljvnSLwFtbVg5a4XM1dREMOGjcbauQ
PL8UXjdFIG9Yn5krQiPvpEiRuWLDFRlo+krTdq0qdY35jk9fNbK5wkkvVw0XYINQsz0us7w4D3vv
sdANqhItGIVPNM3Sg5Cd6IaURS1z8qEfnDLxeBvNrRlF2Ann1zPFejtTOBiH4OKDtKBhT/GAwQuF
y2O1NFDrk3uWlN6kkBKvqufCKiR8qbpelhS0w9SbkVIWpztSlgAwkazJrJeMnhkypGdhETkB8Ys1
7Sp6Zg6FpsuARjPRYToZNejWVkRg2ZpyVlbCKBeqlzw6Q6oOptKMv2WtxAumWHFetFVxToarga6o
1Z1secOAhue0Cpc1rc2b3lTignO5zJuU3JCwsy+GtgzZL9qKoUZp80WpqJsp08gWRZMGS30VNN3j
VfR8tWvdXXkND5ahWeTzX2MD+1PfTAAbMoiHKCxEaWFrMXoNjs99Nwo6lN+HZdIXdMZTcZz7nbGO
7OwiNdp6oWtbEsdu7+RJ1U09OC5jEm3rA7duD0LZnTY8X3SJbaxJ7LN63gn14ja6QfNK2Gk2LVVT
Om6aB5NA9cZ3ZiZXKs2x54CDpCs5/O+Ri9ZMsh+Nm3qTqEzQNfL7dpYow11nKQoWpkyyhW35ZB2C
0JzhJsivSZwEk67wvR/DHf2Qo+GO1PXCK5v4+ZwaKXHKJovvIHV6nrVN903WsTvrDd6c4shyLzRH
lFvNWRQEgVPqz3X4PFtaoRXX32yTdanDiBcdV88tO0ZlVtGUeHUySRpSXIpWOVHW+tc0E/612VTm
VAq7ONa0Z46yzcIpbt2rbLAfWe8nx6brymkxVDVNRjw+zgToflxbnN5zPQFL7VIzapohgmDa46C4
1A27e8XacE1M6uDCKE9p5s+y0k7OKq8Fe3i44maszlKWsCXOvNmIrjl049BTs+46saFnPvR8vq3m
0HTNZsp2e1tNGnV/fdtCqN/IbPvNx85MOJoKUkKGjYywFWu02peWREEXJi4chpFM4cwwSzlVn4GF
jsBMhw3G8VJXM+Zih+VBP1U92ISObh4xBrbP+WTLrpna4R6ac8eub6mr+pZ2ys4jk8THMii7M0lJ
ajqlG1Vn6VJT+oZ0Z6Em8zRwj70GtU4EQt10du3gta0czqNw3mPZnW2bH++CwYvk5HnMZsqbpbld
leAxqfIVDlQWT/WlLgojcpexN9MV1NB89YJ5x9YNLT78CZalEc1gKyrcTpO2l24lQQBx4h67RaTW
RZJ0xyno7A4H39ta03TBwLPQOvrSbvgqRV2+sPzSf6TtGH1RPt5B00TKBOw1+JXSBqcojJc7+Isl
FMwvsP9hhYJo7evlzhN9wERaGn+HRTgrwXdBHCO3sylWVTvVMmInS+xatGf2D02QSQqsWqZ0Mcmm
Yd8/8mua7tnLvj2r72AlGe46SKntvV7ff/ujMuD/cPgIwjYuLuOhqPmVj2h2sdUZBsUBTPAdxbPj
8CINVrQyJy3gchmWEbsWRu1NC6ro3HMFu056K1hamZk5urXFLbseOlAX1gFNAo8rdGh6JyqKZK51
G0OE1RTmjDrRVS/OqqkZYXWCBme67z61as/7rlV73nUrGphHfXGIkhsVN/GiT9t/3M6ML3zkJ9vC
8Or7Pg3xQpN0Y2VH9SIw839iXCQXETL7aSvg6L/Mgb88VB0HxJvWg+YY1EU46cyOnWcdqpa8YOmM
Fa73o+DGJHd98q3v3annZWrutpU/BeHiX9cZ8a9x2M6EVxrnmtTKVoEim/rThgUg46rGnImySo59
Q9YThpU4zyDgdc6Hq5R5ngPelGixa2hDQdeZ0U80246ub1KVSf2iAXyFvUOQAcqGdGm/rPMMvBsh
aHNBqi6QYd2VHW+/dbVKjuFAsG5upWn3za3UuVXZzVXo+79ZCDnEcF6pveAVQ3CwMhyMyCFsQ6yR
D6xqXDtHWd/+3ebg6UdO0hqJY9GWrUFPu1QsdtMJL+k/pPbFsg9QfQ1u2+Ik5HEz0VVd1OkXK+mz
K10xJXw3sA/WPdZVHyds7QXsUtcqN6mva+n+E0ZZtTRrIz0D3yrd+rm6zpippjGW2oe19VVFtvCP
/ToKJzs+or1YonJnmWBTIzrVSlgsQFMO0whNtd6lXldFJ+JpydNjCHuxNYnUtXbu6yIN4wuvztMz
XXMBglkEuVCzbTQgyK0dv8IdmdSgoJ7SoCVTfRVbrf0l6/JVM/hpNJ12IT0VpWt/Ke10TCcNAnUo
kPmkwchzf6fJsSEqBiojRNd01Azyt4e/VgbHLsJfxCJwTtkIUzszi7IrLPV30TX2NHHdfFHG1VnQ
dmHntInfrj2Vt2t9pcKkWFh5cQb2XMFONfNQjRs36BxBriIU8bVQMj5JhfBPS6OJ1zzorRlP4vYa
JItwcinjDY/bZVilBShYke3wOjTvedcFToLYmQk+wTU48RPwcNkdxJVAI8l6ZNuOFXXJRcJDR/B+
XsWu6fi1GcoHEyKb06Tz40k/iJ5dYfmyWNlDsaPVSeog3HoOnN+OZwLUu/JK1dYicfOT2GzJLQl8
Ne1SyhYsMshtadkr1xTpVRV1zVVQuktYAsOvKT/nvA9XMJRwpa90Yfd5VzhBXS5VEeETTctFDREi
00PzrdkMgacvUVq4852hrW3zXVUb1trufubVJM1hGenMZXW5KFKvW+6Kvk67ZRzFJ3FcmieEeGnm
7Fq3de5DwMpy+wULGnreW820SuJsTYaaJpUgdZaobNe6BmvMI71WSB53AWomO5pmgRjOD1x1xbwB
H2/+d0BQMmvK1lqQxALzK+287zFJyAR8l91SdXFyi/NgS1euqxadHwQz8Mz534kqwBcFe37PaZxY
l5iWN9ZAh9PaIFopWneeGDyBIFLn943jZi3ulnXbWNcJUfKmVMfa8UQLrCvaf0R92x9adCUa2Lz6
BZsnj7NA+LDx+lfaAuTOvZlSsDbC8eWQtwUnZen8oJeWa0uaJBVJT/6OfZgvkKdir3Rh2H1wnHVR
6exo1C+72jHBEb7lSaIIrWDmsedemndU1fwMdYkTxfBIPCuvfaPvToNagGN0KDqGJpSCJrIjWbJA
TpeZyUlmKrpl84kVHluosCeaRpoQT1kmsmPIV2snaVvEC9xm4ktmGWhmkRQiukM17Wl+Epa2D2YH
VIMugXigSktHVys4cue8RnSta6Hfqy8e23bUlNiqT9wg4BeekHcBipNlbIHTuaKt6+gQWDcYICMa
Gmjha74dzWAQud7G2kb9KmJ3S9aYodMb3vcqjMOvRV0bM2z6IFI6z11bPaqnEQvRd9R7C4Qr6/41
a8hB+tCBlWV1PZVt28zt3OcQean9M3soMgTuXIT8iS8j/8xiWYwc3arrjd2egbFHF0ZuRsjRNFEz
/yw3wnJC/C6ZveiXGSafRzbkAWS+H52TvvzRw9k4XwML1DQag3NMV/O0oXMe+slMVwszkjNiN+58
yxy5/sSM6nypq56RfePMr84tL8df/bCYwGHhD5VbQTCREXbdsUyuUwt/01JMkyA2twT7Vp5zJfjK
C+kV7RTEObVBhuMeOSkGX9LOUtuZZbrVzMChNLLXDBepRYulfSp6F1afsuqC00zShd+i2AlMG0Lu
XbEkQ+HBBnYIGMJVr0IFq52Y7kj6SrNpDl3VBSp5sXRdXMwh6i6dwKvsuelyMlNKym+WUp0j+65f
h43nfhXduc9r+Q25zF32bpJMdNUUMZ1CdnO80FVVJss6we5VkAff3cLahLjjU89y21MBe0puSj9a
5lHd/dB0OdAhpXAvnYNP/VQapHd0OLS1RDjTVR0T1dFQ3bALm+5oVV+epD1aGAUiaxf56hiEH4Kg
N1R3hXiuuojFDsuonOtWD3wf3ZY7z8xg3cuFm2ZkHYggm3ktTWakJ/a6BTPc8Zom+w6Og34ifctd
1uCZvEkrFya7zL7T0KDzwIzK46JH6ffMpGsJkv3apr7Ydu8HtlH3uDKmmg6qEp0xGaxkZhsv0h+I
SgMniDk51ekPoAng86LHgAMkTXQJLyesBy3RrrzwnFc3snW57YBVDsYBBBunrTTyWR1AAEvT4Nwv
iGDwG1GpV2wJ+xY2YPk4fmqIS9pd9eDcUxMsEmMamkQeM1L510hk7tCYDbkPbm3BsSm/khCQAj+S
EPBnsIZsaziuCg6zgL8kM/Jt8thIsjqp0x+pS+tJDPrXEtUyyR0iMZTba8tlbFnzFE1M36ITppu2
DLppW+QsnQeNjBwIfmbzOk6irSMaTn/I5jZ8mzNtcrnKSufKKKKZNsisWj22BnWsLgVMVZ2/oPMZ
9FVVVDc5r+RiR9+lQjRPjZpf50Ts2ARqboK+uFJm4vRJKG/CoJ3xOu6/mTiCOSVjA1xcefdNNH3r
CPDxnoWi2bIZPa/XcWuYE63wgHaBjl2G5TY+pmk7TWgU0dgxj9SpUXV3Z5BTchvF2N3UbOtVSQL7
XLTlmY5LxrK5xEbY3NKcZTMaROVKGKFYGV7nzwwjiL8VJD+D8zi7TaUdxJCt7F25IEsdnJbZOWWg
+zYmOgWp3X0jBYtPii6HeMFQ1WwmpDKtUlwnjnK7DNzabXyx+5a9Lr6p0xadbj9mYqXtCYnBxtUs
uiiHD9+31E3VKHS6o+949T23k8Zganu/QHVyUvR+PgEjNbwCTzSetgUTs1Sw4EoXZix/9DHtlrrm
Nti+cMNvuqL7+Nw1F6QUBSTLQJ9992mTEP1GxYLzj95MIPjLV/Bnr4cM38EtN7JawjYsYtdX6Y/S
N+NT8Mv564gKb90WXTwJwfiYsoIlxVQT9zXrhjJl34uCpkttaJbivLK8+kpXwjwvpqZr+3NdNdoK
r5HbXm2N3DBED5ni3qrObXbSYSYnbtuyZhqIypuSLFXTJu+skyyobiWYPjMlfUjg6XtxzmiDOfgP
ya2d0OBU06zBXRB0BsTi3Gyua31HqyHXDnKbmjqFFVCpgjqJK+il7fczPajYBM8DCi1/pq1lV1X+
JQSyJ5bymmvNkdMIAjhJpBa6mnHLPm3+L2Vf1hwpj3T9i4hgX26h9sVVLu99Q7R7ASQkBEgI+PXv
Qe5p9/Qz30x8N4RSS9kug5R58pxkAXqM6Xi1n7a00tvan/lJ+ONKwlu6C8U03c2tBM7olLZeF8qS
WRkrHq7MUG/ZXxIR+7spKeasKIpy10x8WBXj6NzKqB9WM8CdW0GnYTUuLbL0NXnsni3jtkfUSXBG
Vkil1+U1KF2kTZZLv+SXTD+Cvqux5speI4+dHOOQRtfZGt7M1tE3xbwZhMW2TqeLo5Ik3Jc8v5f1
2J8NZU26nO7LpMuRrMSWbi4Wy+8pjfqzsT5nGMqbWfX7M8yMqhin1MMTn37ui2azc52+PMv8+1/d
xowGtzwDqjLG55Zp9kczlqvvn5ulabX+eejjLrxbDisRE3qCHqQ8IG4EGYYE+mw7DcgycT0C7ysr
fKkBeValP6RMts3XlslrUvv5z1C+D3wKwYJwxLoBg/B7L50vPEz4W0HDIuNIeByEi4DatbzoPLkk
OpNIRucq6Js9d+h9TLk3r8qlzwzw+CEs4QMOtrUE4GNBMj64xfYTmht5vWmS4Yy74D4uSv/b70Zd
kI8e8q/GMiSd6GKVAz2Gdh2frbJXc6o7QIsqsDqEIuhMHDA4V63MxYbrqLqvSBAchD1WaamkXWe9
HxQry6bJxjgH2H26ezJdaivetiCxnT73vwjfxgb+Hss+tr6hv8kyttaRA5qlrmj9iPmvTu6rd1WF
LB0cJHtQw7A/RLbw1m2HHFLE+tTMaJRTrWTX0TNTKroLc19ktI3cvRU3OHRRqeUoELkeu+VizM9L
19pb7dXl/rNLhVRvvQkvSH12ul5tAXivAb6Vdy6ykdcRmexrbJEQIdUcbYfIt/K0icmwKdvQzsyw
v0ysxpIg8iiQyGzJNq7qJPUGL9mSupsPDuP8VFPpbJTT4eaB3CXrgzx6aaPg2zgH/IegXholoPGl
czHtrLYb36kFLoWr+nw1ARRP46HpHhqrTMH0D+/rPm4fGqKqta0o3ZhBr5LRJbeSjRk0XYXDrVQC
kNwb07JrfQyKAAG+plIAp6mfauLV57kVfCUC8HE3bW+zdcWQDilrJFdsCG/gpi1N02kudBn+aOEt
cE0qOJIvn3OMie023Mb+aB1oXrpROvpddSgr8jo2Y3LJW5ZchqXVupWV2VRMazOgaTPu8q6wUkQv
UUbzCttKPE6vrovM2Ri9iMHNj8Uo+owD4mmZT+bnmds2blyX3MylsJ5U3uZXC6DzTQZ8PDpT9+Vz
3Ov8eK3F6K5Mn2v3X+NmJHAUIhDMtvVUIVNSiK8yYOEqCd3mVGk7unOcSWe4U9i3/zBDFLaz0cJ/
9RCe3Qrgnx6CjCdjkaD4w1rG4Gkg5bzMbBxr/WktY1MY0h8MIO6xbhS5KnDmPp63tgboPwIJ/XDX
DfGY98Mx90HYywW7m6RjPQdxn3XdPDzmVj/cbIejlH5jPfs8GE+tVzupXmYRoaMtaUuxNqM1KftV
2QuwiwUoBOaj3aaur45UfwQHgx6abZeTX78BKTy2lQUlaU9j7zTO7k2xaK7xn6nq9RAi1evouL+Z
C/Kld6NogrXM+0tgiCtdjwxZWUmA9wsf5qOznoJmO7hIpeYFwREWWojNXMqvwhs4qLCWvpByb3o+
uz+nlk7ArmagZs64TLUjK9kOAtqIXdXY7hoYeZ+CXVr/6EEuc5r8R8TiChkCKZ+COgFl31HzaRSO
c4ysdFQZnERr9UHmqatDEs7Dk11E3WEo4j/6/dEj52Zu3lnBvBsOn8yuveTRIC1NnGdJpcXNWCSP
Xp0hzz9wGRcgaDaotjmYwaGQyQqJuHprzMoL5ZZUkbsynxZO3XSIXCtKgzjvN4PTEECaCXLFeRec
bB+ZlQ7y01TnsnzHs3c/OLR48j0cYMJl3saumvY8LRkuRNPbvrOq71HtsRRbsHrI58LaqnKadmAh
Dbd6jlVqphAKtAUskC+1tvAfGUqQ11w2/A8M3P8PziTKPOLFQt7y4iG8sRvO5h9MEw+8zsJJRP2l
qmgaDq26Op7V36h06UH0tE3BWpI30yei3sGmX6utMc3A7EV/rxotZzc1ibQegnBI+ZzFY8Jo6qvP
BrgV7N6zC3cNNAqUgMiT/dFccha0myawv86W1R95EY0iRbHK/mgvFzPFmD6XWGean4v/WGM+Z5y6
t/8RvRpyR/NHysCNcA4t5ckg8AKT7e/vq+/svtTM02/uwNmGFQ5JvcWfcJaLaYmyxrFe2fLWVRHZ
m75qcSp0G2AAeYB+G1keSU2nolV8ZtDAnugQIQRqCgSjoXP5qzW4tfvRN/5u/f/P0263kUExb02e
MgAhOC19AGsmLDZm4RN6NIlJY1J/JH+YZvRz8uda2Qxx+tfkT7PoO/yg2soze3SiU9w0zSWe6I4t
7A5zAV7vZSzxvC0A2PKhnhN+CSMvw+sx2/eOTlYKjrK8h07D3QmKILKMfYq4wPNSMg7hd5qnPf7b
30OqrJTVIzkIB1tyKHqRxmPNX4sJW75Vjs7WmHyMHq0m4vfcRTIO7Lw7FNVir1Xd9LvSUpAaGJPM
cxrqfDprMkzPHv9B2Mxfdc350fPj5c7GR0NpUK2a2O4PZnTyrSwpeQfCqD0inMBvYD7MZlWxMb/B
h+knj0088HuV8PbWD8EdK8pgHQSk2isQ61bdGAVIaYj8WpGFI0vb6h0Px1sVN96DZxNvH1ZOuekD
0n2Jo3dLRuX7Xwtz5bz89/sfGsW/gk9AVMvLMEMU98eLZmNDjvpjv5g97JpWErLncIQv8oxipf6m
L0k4bYp6pQaVH63Qy4/l0N6XReFvjWX6kVmLuvTThpoGyDtoYDutfbafQoIYr/QblkWuctIon/u9
NwTjrW1DcW1ClRVdPd1MF2/GYTNYXK6MaQZ8N3kIOwXC4LIogjjn1Jfzk7HMZcwdAXEXUJUBlN81
caFbiuY+2jYqn9cjAVUSTmaZdbasTwHICC9jBVZCzKYnMOmKfUsikpXDEMiFDjVnLoqwrcxD/PHI
m0e5ks3W97tjoWw3DXAsbUky9xcfSa+Pi6C+m/p1UP8xUC5TzIpoWWEmcxG+O14eQj8joI8bCoXk
VELbo/zd6syIsZHojeMMdZO+jSIB4XuZaI32nbTD6184gDE/+6opncFiO5meBsfR+RMykG7RIsuW
+2kZ8/IABYj1XJD8i4+9/2IsJS+138RPzM3ZvR2VF6SdrGdXlePRtv0q6wJlPUOkVG1DQK29Bjv1
BgEOv2GvJvc9/iEltYMHi+DSlrpJE0Hao+ljItk2kk3bnIjhaOWWOlrNNByT2o1F+mmb1ueceJlt
TIR9dyVAZndwxt1HEFcCvDiUuXgyNApDnDAtv1RtOjYJmOaTQLBXAEr+nBc0UID1FpnhHjj+xamC
IAs7eFDeYpqLLYvgwn1xvzB6D1MXVFEqB5qfuyFP/5pGWjmlH+o4e879I+278mIufOzoXTxdjQE0
ELAzkOXnRrnzns+a+akZiaol+eQ7gG2XpQlupmMsyRk7DrmNfZTWja6vxhIhZchfVMtuRG7mwmqk
uGboq+Be/KvPFyV8eRFnjA7lmXfT9z4fvCcaithYoiLeE7HmPyzk3D6snrnuE6X5H2MDRFErQK9s
VYhwPgQlsQ+mJfU4f7RMH3SYXmrrGgR9VbeHKIjFwWucHOm2SPE6/Wg7PnSKjNQ8jZDz3sftNO1H
puqTG+fQ41lTfqc0m9cWUp23holq5fNSPvGgjdJcI28xDtUPgnjyW8Ad3M6jhAKgIqk/VAg6+q5L
I1qwAvIOdWKtFb+HZf8zD2X8ypMmSX3hsKcGKrFVHkOM9N831H8od1FIM7YRPGJTxWaK4b/oVTTM
S67bPnoqZW6n5ujVQrVZrUl9MPD1aEGpKmy7Ppij14yyqv81ajv1r9HPtWbUDca9chtx/5/Wm48z
C0oXDOOg69zpyNsRvBZZ8vQvRUCoQLlHMDy46QeIFZNEn3y36jPEy/pJdHmXFUmon3wE7QpkV8ty
L75fiZc5rubDGDVLRhYmkEJ7HRfehE0SZlhEoNK3sj3P0mlegqDJ2qmttyqQybqQZbiD9qfdBoMb
Pqk5uJlAcJJzmcYgPD8QHQS7vrDbbSFJ9GQN3q2CVGpXBKW/88b2YPcNfwssUPOhlHbOvsfdY4lX
pK6TJhyeWR8+G5T791TW819ToyF3PqbGyfjSaGGtoJiMzn4MWfLKqaGdIo06yqSET6emIj67SMGe
Panjd5fNtxAP5bvttT+icgzfPMFUmrB8foFqDZLIMByexggiDJa46qEmfFq1CiCFbclhHbelf+Hc
GjYgBpd3eSfs7ah8eQq1H+1ca0wOeKMeO3hWM+4jre1j3LbNbgohBkyqptqqUUR3ggTWOoyn+eqC
FowUoFY3Tpp6RapYPvadi1je5foZG5eXKjY6r1Vk1WBNaOtLNM+v+Eu6b3AAztHcRj8CzTa+aspD
gaTNrtX4cwaf15epmdp7Ltr3kXjOm1P49qovnPZAewghnVqnpp+NMtp24LZtxiKy38oi2JV1XD5q
dRnxcO/nZCI7Aak0lFJ9lSGpRb/5rUrLlqofUxsXqQqVeKryuti4geUdZcuLc1wEbF3bbfFCdfis
k1n9sCjZKBX4m7Ah7m5CTJM1HlU31uTexlP2cIzAZsWGWIiN6krx0DOC7bL02HvQzhtHdPJIm6rO
IiriIxL/0cfFmHhDWA8fJChXZsCJHN2lpmkzgqaZ9NFMluWenPmRVn98jJkcV1Jnkd3Ue9dK+tWo
7e4utyv3oELubgqwFh9BeOQ4cHz+wyvf9FzO3zgO5mzsuH3vtjPfWcSPd75VuFerjPHotVH73hdd
ZtbwOP6pXLt5EsynG4Vb7xh4UGZbDo9A4S1HwNGdjWORsAN2w4fKeB/LxVu8FNPfqfkBzM9fXZ/9
yEo+GEvnLkQRddV/fMb/s898iPkJ41C/Mg80gbCKgxXEQsWjGtr+TrL46lqkfDRdYSAPPZLJF3vp
ipOOQUBZ2VszSIKYgU6GZIAxE3cCHhdu/cgmfdaPwxryujuvnuUllJZ8kGV1LGoKGMsZ6l3rBN56
WFAtSKdJOrhJf2k9Tz24qvhjmprAtGTJi0ejaScA07FEg8XrtnF3GgNw18zFmIxO+P8FAV8BPvKu
udMUV1IdIM0FXmm6LB18QelQ+atvDvGggwbQrs0ovAyBsoX/Lb0KnOHfHfQYghGUTHKXl27GHqrJ
LZy3Pxz01uNsbgh3n5D/RDJmg71WHPQcb0PgbvftcpDPSbKFbPOXtYx9WsuYmSmXY338t5n/XGdm
9stn/v4Jv9dV1Oq2uuNzmg850im50kivJCe7H8CZjMPpzvSYywSy1NYiNUoR/PtAH9aIAgxQHMfM
XiUdP5Q0gJJhSbnhAW/ugi7fGctc/L4KttgouswJSk3BQIxVNiTxtC25k83gLUEDqJJLNFX5ofLI
fcVJcjFdpmVVSNeoYrZwYvxrAOhWt+GsmO5I0q99NrvXYvFaJ9aKVUitFrQTHjyUDrGP8B9oOjH3
vQPO+1g58Y9ZuuVT5wx6M/HcOTg5De7wiscSjOGi34tGJ2ugUVBvyeAWCSYeqOBbysLmJeSanAIF
bNCYI/iK2LUCuelGLl6m2a0yyzmEjVB3Vs3ZCpiUC/59E+Ix10FzV3Tr2elBGe0taw9XQq4HBhHs
dprnr4Hb6HSig1wDmY6flHBvHpKt39iAFMrYQBICalC4qz1k0v/DDKCbzUrmjruFkMfZzEIiqeEy
dkYMLNZM2OwZZ9l3CEXyH677pqTqrzWUxf4uj7oCoZMIgN7UwVXXjXMgQErWEF0Er7awNuUYsG+O
Vf+agd/ePiyiszXeXNqfe+H3WckoXPCF8gtIXWV1h1jZFSC5gHNaWbE+flDk8lIVp2oaT6NdtAUg
giqVVg89aE8CVO7Q7s/C8e8AM9P3DrrgdAAV9iUWLc/glNLHaaicVY4/5lpXidxwUMfPQcmm3ShB
ZZmqoTzmY9DsmriJz4Ab6w3Be8Pv8R9DUQYPCeWpYGG/gQ8+n712gjbCbbx9YVvTKx1xBogxAWae
d+cR+oPU9Pt5P6+8csS0ZeMa2/GPaTZtg1QuO5g1cXyaDH5NoxQSb5r8xNFOX3x8hSii0L0VKHew
rsO4PEnSdne1Q/OsgEDv3UHlkcIOv1W23WSzpAmYUYl76GVX4Zd12xfasDsW0vAbq+sf3NLdY9S2
4n+5vsFfygJsVYnj+UsJ5djGW0v8v7YqOVInqlUzPYGtk9w6/zn2FDZelMs4BEMCxUBN2zdWEZGG
llSXQbfe/eg6KK2BfjrT9TDpVQkdRuaJke5NIGLMqg/+NM1o2MhjW4n7ZI7rU+5UelN2o7jVHe2y
EWjHm8fm+8rwcpN4L4Ko/dmH4qs31fGLBYlnxrTD9kj+/MSL+uyjZfdI3igxfSkjfutRMeihW/pL
kPFXhe9NX4ZTS/Lmom1A7yaib+hsb/TcFJmJ9w0ugATXeK5cEezDOvLlNmhsnraBR7ZRPcCzhHAc
ucqYd7/A9Eg7K7Clh1NEeAEHyR71ydh50ehTMQYKWYmR/D1gpoQixBIzUSbduGbx+CT98GqYhIZ7
CJV7fVq6LIgG7ksR1SgxEesVxJf2OY5ku8ZbHREM2bZACZBq/C4rKFfdIvgZxe2N5LH1ioICQUZJ
51xniNWx/zvA4n4vr3JwxsxyfHMfy8Og8H921XCbvam4KD/Xu6ga+aWHrCBtipC/dl0lN3g3Ltta
Xc9fyyh8U7mvr1U7Vw8JZLOme0p4vEPxBJT4WRbxCdGf73b5yS9t+VI1O9/L2WvSiPCILHGXGXO0
pgfoby5kKQjEu/wuIkH7WGhZH7XjDSvTX/DiAlJd++jJacWT2UntWmx8KeGCw5M/gTz+5+Wzz46k
XvtN56VmyueAMcEU1WtolqIV1/20Gl1W3yctT9ZwN2wclNWwrQhrT0U7NXsKt/DAwFw4enhAdx5R
CjVCmLOxiyEGfXlm64mR8VbXSZ6JmPdPVDZ5OjqOerXLnqaMTN5XN19ywKL50Yl+M9E8L9M52MYB
uKipN+WpokVVpHaDJEweyW+qqB68Yebk5wAyxd5kzMYeeYFc0Xt7yaY1cXXIsb/dmzFkdD7GvEUU
/3vM5OT+uS6hXbkaNHc/1AOJX4UglSblzjAwoY31Do0oIc5aNNKyiKyNr2sBqivuSPWQ2MUebnzx
E0rFfZk31RuwEAcbxUjv6qT2DjZK22wYcaOHuEMWu0Jplh8kzPD0R987p7XT2eXWLXbmZivhDBzG
AuWSihb+ZuvW01vTFscqqeW5t6m3jYDkpQA+i5+gnDLuez8tId8aJJdfIkXFqo3VfPEiMe1mzxV7
L1f+hlp1eUSllGpTl71z9DqnOtuyrdcgfdEXT9fPqAOgfoDlslHUL79OFHU7RDiVVwgjsNO0vNwV
3eDdRyUtERa7wXukv8Blhtyg5p4+V0amEI5CH5f8pF70CmYAjKBfLd+ZRtQ3aObUnoLwOmj51olk
fB3iadpE3AfWuBCxpOOvbGUlj1Ot2xN0TVVmS796VQ0BXQ23x86YydydVV/oW5dLea8b+uAus5LG
q3dMTihKs5gA74B8WuU3Hmh1h3wCvgoBMdInSWqupgiZ5gpY/m+y1aSGlYWSUxfTFfGo2nV1uUWu
wDvWdITgooiSrS967Ax2ba16R6lHGo5haneD/iILcU9wdxSpsNaU0qZMORHHyRuKdzk7EPYXlf9k
z3cfjoFFv2Gjfs6l770I6cw7xXi5NmaSDCqzLDxpH6P4szQvQrwT87/56eE/zr7Q8wAQu2Dw401e
/1B4O3qGRDpsrUedcAfcJs/LpnYeLrZm9NDrLt9ALtk85g3cEt9l0XcBXmAh8RB/zp2ga9xP9A5u
AaZXgj+KtqxT0Xjh53RmoyKV+egaAtfDx9zlo4NFTdLn0s0+hNp8VqDU1/VRAvH90UnnMKqGfpH9
4GeVJPzq087dNYg7dkXjkGsB1WgWWk3xhUGRXcApN4sGHVGgoOBpzOBNuMtOIAJWPUYFSd0lO1+i
4NUj1Uj+LjuIGfttTXT+e2xZB5ZL9D/KyoAy93egBMWJhxoGdoj3qqK0yl80OsA3uQ86YfToIbW7
omqi4qUO8hQUM7oFUaw/xraGNtM0O4V0pFwuHyPcn5LMdOq6RyZynuKsYAGYpOF8NjwXQ4cxrb84
MX+ZWgcTqkfI0N9BLIXaQGoY4IAP8QPegQCnMx7U0bHa6CRpOKx7lNZ4QqmSIl2ioB9MnFCMIfhu
FjGrwqKIqI3tIeY3i3pa4LEsY+8pqgVc/friuqL8rrRex26Pp6QtmiycQIaBuu9rJMP5NXFkn0HL
EtzsiUIWS6vwLIlv7aA/tPfUpuU5AF1g48/aOiSl/1zmANRqkGxOgOiSI/ihZGOxWT9yaOJwVurp
Rw56s/Rxg4CPB77HQJ40TYJ1lXS/FgEIrz4WIWxtfy+aDFOgQ6murnarj0Vk+UlL2PTxk3LX0o92
HiJFAgLQdvATtuYgdlbPsyy+4uUdzkl7lBxmQRI4u0AZ+xy+bD+Oxc5fMMjWs5s0aKfkA4NEeal0
iTefRB2stA3+pmU54asYfvYLz10qOW464Cm7OCDR0t16pLkWPn1lEctRHg1a3b53X1DGML8zXeZi
zITVGwDv5PRXv9+7bqaY7tZ8ulHlTcdyKYCIDAjExEvr82L6aDGIHeUn7FDxgLjNfuB0IRzXeXBy
FglqFIJP68Y8PLlD6D6Z0UnZwalLHopu7Pcuo94LnZMNknThgz1G5X1X6od6EYE1fp/sHEbDlTW7
3tpSqAfUiI7vNPD3lXlqnXjiu2SK1YdpRlko9rkzbQMhfwZLaDaCqL8BjBOiC6ZFnHML/uctb757
U2Sd+mSKzsbBLZ1NFdnt+cPndeNQzkDn3WEFcBruDEV1N20TVE/rS7Cr4aohyixWKFdQngQp2UMw
kz/7Z0R9Iw/YwzI/UCx5891TPYHhzyQ0tlSVa9/8RhUTe7j+8Up7g70L5wD/AFbOKZMyPktaNk+W
LNYmzpy4EnsGfDjT1FUP01iKrYg9sjGJwpwyL2XUT04UX9kLJ1dhO9Mz2GePHyQYcL281exZ9ga+
cXRgubLO8SARXhLZvgaSXosF6xyIOISMB2+ajgRE8aS6tHmV7xOr77dVkfi3mtduGoOr8l26G5/2
Pzm0Dm+8uQEMbiAi/FfDsv7u+XOIg71A0j/n8FZGbzbEfSblAO7LkiOKALcutxPvkTJyK6fYmNEB
Msm2md7jKOUTYvUc/84MUgJ5V1cRPamgqVB7rY/eFOvWfS2db6xRdpo4dL6v4SSBCBjGm7rSyROT
w6OZ0bEKAWtVP0lRt1sV82rv1Kq9qQV8MzMiFJ4QwTCdBfa0lVzqjXTLRdsQ09glc1axU06I60OC
zij0slpF5ImN1Z3n1u3VHD4NLCwQV3MbL2OflvSKP6zf6/IcN+J/P/0TvAblH6fPQrdB5sdBou6f
tZC8wOqtwh6nxzk5dJaj1b5i4CQliT+shoaERyOMMK1C5QiAfGicVqTPLXDJhnyjOMr+QJwCHT6w
iWPrjzGy5/YjjWiyDrFVbSdfkk2Yc6DCC7XYkIzJUuNGNqhP1EKwVqGo0THEzvoc+ckzj6l7MZZd
jKnHySOtgNo4Ic8P2Le7VcGj4A2K6+8RiHL3IumtOzoPY8qgMLubEqsFBjHel3LoIf5T3/FW5uSt
A7IG7sIwvRBPVVnV1Vc6FfquIVChV3Hc3HVJlO+Io/t9h+iUIYZcT6odHkbXnk91pb44szs8TC13
MyKHYhMmyCoInHXfk7BPPXx3O+oQa9fm8n3qUAeO+Uzg+yi8lXaS7quDp527InrxJz/fQg7Mt2Er
1H0ZinMNKu9bzbyVySvZEnWJJt2U14i099oqyX4cq/CYc2hRzAXHJxiKTYtya4tOaNFVDT+1i/MW
GZqqTV7LJkehTc/ujnE0yQtSYjhKVTWtvWBsNx3N/UuH3SnTeRtvYg1GQQrVNqo2KRrd4ty+eKDB
fXVAmEkb0fA0j4RAwDNtGjt+KQM+vMdx1aSt7vo1mRXZhp3tZNgB9EsShlXa+eXwrYAcvitaXabK
exy4n/wMBuseQfFOIju/miIoFibqZlI6MtWsjLfUl8mxGftxF8bWIZ8bvnYmqNjrfkhtsKtfZq7G
zQBe3KbJFSJwLi+uAH+vB+nwXVF9jZFs/YGUEzCbKMmKvIw3KBckDzVoMUbthwn/kgXyaR4gW6hP
Y1GSe3NpW9s5WhQUvqWLWlaXVSwO1iJonLOOJugPtHgdY3FtQy4ewcp9dLqkvqCIkv3UWM5zUzjR
nUtEf56C7gohACj9jBCEcD+IrfjJropbAl33vohY5UOI3fgnCwB0sp7LkL3pEKixUHa3MaY1hZdY
IDwM3UHfqVCOaWFx/uZbpFp1tiqPbqLOoGnG4D+jiphR0JQJWi1qNlFRFls26V/9ZpACxARcs0wx
NqqNfbGihq+GfHpCZoRf2po8wTvp76aR4EmatXPQuh+e7Rg7NajhbAuQ5DvOXX3P4sE7j2O0C2q/
rDIU1AKg54OCvgzaU67vhzGKDmKm78gxYoZGhYR9UqEu2YddoSJuOkE1meYjH9YCyPIz3Bi1BvUe
x9pihl6YZHbiqD1HfeZNlYgp07K3UP4l9Pjxoxn5CmESPK4400svLXBAxa6VlfpO6DI54D0613Yi
wSVmcovoc+0n3vdGO/DwiHzXfjBcZ8lE5jZxt+mqt7kD0Zcg0pkU6X9q/0HHkX7qaZmc2nyGdrit
IaugCiISgi0dJfzyna0rlgo8zldmKXHlSyvynSvDpn80XWZwaHq21dorMmOC3MTuLKd7p0gJN30U
PHbUHva6D7vMmFFVzEDe6Fdi8fARtYX1jakmqxdL/B9tV7bcOA4kv4gRvI9XkbolS7Ld7e5+YfTJ
+wJIguDXb7LoMT2a6dmZ2NgXBIEqgLIsUUBVZlYFxmYS9d16UAflNE4N0GSvV3lm9Ns+tr8uQ4vb
4uuBUYzUBu7+NtOx+REo3l9NWLuHoeHp3u1CD5TQodglphadRZLwbcyM7AGpRLkxaqO5jC5z1l4B
aQ8hoquHX+ZdVVTFEXrE7SHG13/XJZV7MqCUutGlOl6Gpq3WIcAfj92YQXraFOpznd8Ys4A6cMfi
Bl3rdNebjO3TyGsvMukSxL1y9lkPy7Pa4Jue5cAWaCX/krLO8IHUK64G0q47AKnUXV93md9UOuh2
iKLuNRurCUuZfjJE47uOoX21cbDQVWb/dOviScMewueICl6FoawhLlL/MkEqi/Es/Bz1eIUizqqr
VSbdjsn2wcVXaZvprtgOFrAyquMitmDH+otq8W+6XaS/SvsMlCYEFvBlvtrIPX92YqP2m17jj5B7
6TZN3lYnd2BHL0VOMIwUfgXDqPNLjkxAUw1+XLH8pxrjmOWV2JOgVka5Ab2wOo6jYZ114EiC2BPa
J1PIM2IgLhKVnoZH9oardvM1ia1xLVy1OSBM6TyWXPwEtwIPSmTtcSLm9q3gXXo0kghKfkUvHwpv
Or5Y1rdUqyPQMlq50+K229oRtkiQLLp1QOl+9wCTW2llIR9lYQogzJm6YWXfvSA8gQQJPJJp4+w2
VXHTBa+AA+A71YnyvTN69l4b0+qE/2W2lWprXzyz8YJETHJVQ+rtpJ7IU1kDjj8kXvhsmSa/Omw4
ZGCmCkOsjAbp3mho83MCAb4tMsjtmsBdEd7LwBZJsyfoVwdhcyBF3BaiVoB+8c5dddA0fVbVvnxU
wwoh09Y6WqzPfcPsxb7rtGg9ulr5GUSMn8i6DNfGA7WjMuIfyfTMtTJvVfdK7Sc64rDSU+19n/Ry
O/RZ+RjpwkO8suPfbY9BzLPTfipIWTRq4nxoVHNca1r22ZWsDqrS8K7F1IBgL1Z6ig9qaCu6skIg
SAtG5tTrOGTelRw9zza3bmp6q2UMym7gt1h4sEyrkFtuDfbVndeeF8ttbRsB1dCL8UUqUbx2q7o8
KxECgOAHYv/cG/nJS70vTmZ458TA+TrmT6NhJL4+6hCs9cByZ+HBQcmccw2Cij9CXxvQE4jieznX
92Wfy0s9NcmulEW5weE42dU4KQSm3ekvkDv9arBh+IX83AikMjYqOG0zJS9WvPWqtUDsG4/LPBoP
So4HtalYtwHPkZ0qlTTIG1v7YKeRswszpYRIY4nvq5Z/AmYmD0aXY8Ol1vI0hkCPFIblbFLbGKAH
lFUbV5XOqWq6roeSUvdkVU6xo7Gl0bj7hwt3dcTVHMC/sBuBIiHnLy4XfFU6ZvKxh6h70BeWcc28
GEdUYCGA596mxgiKAAgJwPdACFLojViNSXsWzMAREBGqpwJ5phVI2cOexrTCsFf92IJUrLjX1Eic
n8hFoQqC34aR+xgZ2CUnuvpVVRR5APJ0PJgKmCarENrJiZxCE40isBHMPik8yT8LNQZgHXCgCbjs
IgAeH4BK7yGAZth+NrhsbQNDb8UJEpJRkZzUeij3yVji+1CrStA4o47Unhc+Skc8RnZ0Bjc6iiEO
pCDAknXbUGPVDfE0UJKVpgSPrQVt3MauCZRa9sGuZHoeENdAKKRlH7K6ch+8zHzG58d+HiXYPKCD
/8EQdya1mIUK1uAUFzQ9EsBEECdD2vDwoa2/U8eOY3VdOSILHIeN1wzSWCtDawcwE4zxOo9B7WOr
5y6wF5MLGXBagEaKAg0YjNQizXzVKrEBngTUBs9pTl2Xv17lRp2tIRtpQeZL8BZ5WPjMl3gS4XOV
q/0GkvnQRbQgOamooHYXmheeqcHHwNt3YFoZ0BY5W8zGD0CR3tpGyfD1x2MRO1jnpo0DxFHwzuwt
Zjk3Gmvd6qBnfNxVqatDYArMri63kYUfoAanltBUaeQDsk7GVZXS8o0wjm4xXvVWOjLfKThaNno0
go0mpxDCBQjWoLdUEz/TQG56tQ4uTmp+7kHqO8f9D2lUSLR2st54LgK3dZI5Bx5y7MWmKy2DfM48
SH1qWucBWV656bukXSNsihRFDSakUPLPYRZnX1BMYFJEUdqPeN5rfpuG0ROwKMnaTFl4sVV8KJLs
Kw5XSMB3DOD9zsJPy9SlRng6ULWWh+gAeG0w6YNjH0oRKCLXrwZ/TEwOYqNqQ3olxBsMSQQoJ6se
y/ehrQvwNzQl8esR8QAzs/IgGRXjRk0TgxKI3Va30SL1dYy1XYeEjd7sh5yZs5/QtAck9OxTVlne
pk4nnLijmYc2QaTFg4b1sxbb/FFwsVIhgvtsOv3ay1TlNm3Uw45rLwYQqycECMK5a9VF4adSpJtC
r1MGrV1UwKgh/7+FBFOOXGz13Q3TCpUDhDjgu5bgxGwONwtKGr708nFreaF7zJjyMU6r7FGAIWl2
jD9HUrLnCmik2mi1hzpS2LNnCMvvoVGNJyy6qMISbrUeoZmwDR+sCqAqULfChzK1f2jjmL5ERcr2
iRojI+RF2YsNtszaFDzZkRWMCGh3xmYN9AqsKDMBldtMeZrq3T/i9wMwFgwPTg/eYlzZKxsHzaOj
jAAM9paxswyeB1ARscGYyjgEm4AeAw/c/lAglID6Fa4aIK4Pq1S1bV3h513JHAshlhj6nYCJrmmu
7vXRttbqbj3P7QA6w6894nyTM3Z4fFONQMaTNesR+zPl2MxdwLTwgyUHdUPOpciR3xxMyBlO91Wj
rFyzDoGxee4whIGDhPaWnI2+1QMWu+FszW3eQd+iaHbz3EQg8dYjJUR/QjbGio8Ma7ZFMZ4dCsj2
lx7S95siGeuTmx2BPkmeFe73miqeFc3pnws2fASLyjtXZjnsmh7kTcUYxKVrIUGX9B64Q0piz2Ot
9rUZoac2D/UQK3gwkWwO1Ro6tylOzACaxwdXuOJCa5QsyaF5UiZbtxz8wikFtniJEwA+nR+jCMRv
sN6+lwhOfa3rWF8B5WFditBKd8ngHtp2LK6dlX3o1Cx6AR9ZP6CuBRSvvSF6YVnbbhBrlxuyAjzA
feQIvQNZK5M9Fbzqr1HiGh+7r7wpop0eV2pQC4tBMcRmAQdvdctTJDlR0wIySF6N6iDr1HL+uMyn
S1MrGt1/5/Du0iy0epNJhA8i6zEECfOjjT/vyTMB4x286KOBT9stzKsD9RRLmJc0ko/US8cSEqil
+E49hj8a9O2kQbq1iT+ODNpB7oAcHa2atqOxCYFMCVJbMS4yVF8bU9k7ioguyzA2/PUhD6MP5LSM
52anrWOJTPGdoYpSddWEYAsszuSCeATOOtAxE2+3C3scGC2maR/Ah98kopWf3dEOg7EFqFlqpXpW
dYS7gJ0OXGi9gP/OYj+ZqqBQg7pKr1c56hvj613iN9xB/ROyam9XeVV466EHoeTOQM5kFZ0SvbOC
7IPyK7bgiEog9jqvyrm7yvkI4F4HUjECLHIsD5ALe21SbBUO+dTQ1WJY/BbDnd+/cFmWHwGIz1a0
/jKPuovPcqd/4XK31DL3t6/yt3dbXsHicrc8jyZg3p357k7LMsuLuVtmcflv78dvl/nnO9E0epVa
L5tNFyePy59A40v3t7f4rctiuHsj/vtSy59xt9Tyhv2nu929gv8095/fl98u9c+vFPIODLtDo/Ih
EIKtXTJ9Dan5h/47E1JRmFXm7uusud+ZWTWvMvfnCe+m/e0daJCWej/r969ouevioyLvPK4Xy/uV
/q/3x2EGR29hptidL3ecV53vs9z3/ej/9b7zHd//JXT3FhwIqxH9Zrnr8qruxpbu/Qv97RQyvHvp
yxJkyad/+d0YGf7F2L9w+e9LAVPfBRIVflZmKvlDN8TOmgER71M37ifJALPkQO7ACoyW5auNGwaK
yyt9m3MU9ePMw45yMpPjICNg4gBeOYGkzg56hZpNAZmjfm2auXcG5hcMOhrqRy8/Nh52gbVe61td
Gk5gIqnkg/fnI80A6OVUrm0u5kZ13aikGzh7kPSkS2sYM8VfCr3pzuvEZWgpBReGRgqVY55/DROu
7E1IPvtlUWRb5KQQj1KL6hGozJ3ZlO0DxJbKRwXRl5PltVeykVeDb+7Gs9kQgBZePpKbnqGUWIxg
y4Fc9FDFFqnE1hSrkkNeV8Bwmam2Whb6l3fX3f7qWHqIIOrf3NmTUF7Sw29RaSACV7riPAKJJVc2
tD/O1Eexydgfcu/VvBjMNxfbVOBSDXCpxOs0mksN+Xlvq1hNFm8qE+RdrQajxWApsgB0SQ2ihBAp
XfrvnDLXPQN9Kbfv5gB5+of7u1GIK+auPxiqgEwfNPxR+s1+6LXEeaCrHLUr+r7sznfj2BAlAfan
+AzdTRja+NRnEdQa/liDPKipcbyFCpTdb5cxuopzp9+BBvnzbpwWqbl7ZPVoH8hIQ04uNoUqxb4B
3h6YSeQJUcjJwlvk+KXNvHmcjDROV0sDeJ19pO5IAnh06SKZErL0dS5N42YSBonBWtQ8K4YNIAC9
n6Sj7q2gr8evq0ZDkARFjRR8agGhRtjOHjapV7VXEantlWm1c3B695mGlnHIbz1bRevirAFXagrA
kTe2GfW+nGbS2HwPWmkZpPu4TiTn+5BBrcdPRcX4lmi6dAUdqNsrX/eOugsRPq9ezbb5mji7xN6F
LCzQDm3gQZczRg73oLaGkUPXvCn4QWkUG9ehorI/XbeawVSf3MOW9cOx1XR7FfG+CHhqvHKnM6Xz
XEQ3wI5eGqPmEOtENJ+G3rncM6/JHqUu6NjvXA0lFDSdiNiQL1gl0PlH4TTErE0DRGmeu/YxnkAR
qBCpfikqqANNlTQWj9jWNIgGi8LX93egn6wA+HxDg85ULRT8VwsBkKB6wwZB0+hY2hEyR1MEEN+U
xwRZVAhXQhaPGgiyF6gr1/azaF5NetKTX4ts2OwHqIVYQ/WEQzqu5rdJoWCTtCwNYki9xz6QgiXg
IEUaiNBjt1pIdqMxbRrrQOpGySHEaDfUJ/PdOoOaXngXRvve5uLUq1Z/8gQyxCvqp1ChP7r6Q9VV
QxnMBgSfgAcYnO5bjOI2SNzrPfSXozpYVujK9HWtu7F4Wi/UH+6GbTVRtoo+3Lq3KqHvfldeq4iy
cPQRQ9De/cLMPztIAR5nH+q/mzn/yIgwUf0IoCcfDD/o4yrImBZ58iLAC9uWU7E5avK3K0lF5ZY+
mXuRzTPuxqmLE3S/BfL/ExedO64Q+ARrygOJuTAT5bw0Zchfu2bUrjrARE5kpPF5bg82jh+NbFwv
0xBVD4O+bjR/Vrs1QTgEDUpADNA0kgQgYK1ZKw7/bMiuiA5t6YhTmZY4mCa82adj3uwzI3fVR2Eh
dqAObumTD5scM6IqSA/I6A5ZN8QhH2jIjfXKx2ZUQB6Ea2rhe7oNveLBGXf4mdMuILPqF7oqUAdU
H5PuvIzrKN12KnQL2kVw9VSAalfaUFtbBy8bFD8MLg3CevhLgPoOEgUi1rM5MT1IVb7djbz5dMuh
UpCSwd2WFxCzkp96bs53ezde5g3QMaiLJ0Z9P+ZJs0WcWn3yugJClUpo/9BRziPuCvHNbUvhM5D6
r+Gbb2I4452vcD4x3CZvoKccaUgBdBziaLnHEU4qo50BvSYxmxs7QUQSSIfXsQrEqmpoUGFnmjFP
pnVEPAX1mthd8cnCoGOmBbSiPcQ7crmfMq0Nam0C1XfMIGtlNUGuO85gX4BZL9cuh9Aw/nX2DzsG
T0TLmq+xnULXw+L5pWEZav+imOHGAs/lmXxJruXPvmo/WkjTAPqg6ExZORp+kogzwFH1AGSYDN0J
Rqwa0FUjK7ENyOq4ADqQleZWHfKQqmeYHvNDrOObyJOv2FRPCvF6ROAb4KeWLlmbqRIVWYsKVWWY
CUAT16Dy63UrM8z5BUIlYPBMV4thGYsnKxAc2tZOwVYgP2oE1JhnA7gbP0Zk+EYhkERdJtAt7lai
W0ionUARGguT83LvfHpRQF/xcwNYk+GY9dqWgOMl9pB+Bg8K5WDUzxHeACQLE0gNi0773FgaQFa1
fJKVAD9PyXJkwiPts1OqDpKfaniO8lFFAUR8YKfptGrZlmw/IN7771YNBx3aGIqC+j7YPO4t4Vpb
LezBzAY+awX9sP6U6En0EtfjPmoQ7W/ddHyumsofJmE08OeqB71D2aho8gJpEXtnGzVmyOpleoM/
BUuSlZYEK0+cyJqY6rslS1kiUYw13Lb6gZRCjgyDVwFB73SPKgTH950b2xsUu7I/KmPyQL/Di0cO
4Oe+ThxrE3MLossm1KnEio1Ws6V98pgmxtF0Sv9urwxSJXbgo6oaRyt9tb6OkSXh7J1FDvj5Wc1b
dSR8dkbFn7KpfKOR51DRMfmhVYUiHt66SIpGZ2rG0tmDHF2fbQX17LBQteOamzxS4wHgUWfA4lEP
2hb6uTHbo9GbKABTyGLYFp3o8ZDFhBHf/0enyFt/qr+1rSBFhyIxrXqo2845k4vUQ/Fgu+N2maDb
Y7bDExSsepoAKrPlt5BPn33m+47Zpa6qeF7EgLzjJZZIfNKrcADDR9n20FqRLzVATecBsE1iY07L
j4pb+wOqIjwpeaCmqKNSdVw8yYjpfiJQ+JbGBiBuT0BF/fAmvVcaaioTUkGFenamIQF0+iZjNnaR
U7fGoe/RsD6RjdzNFDxSrwBlp1VD8yCL8DO0Q8TRiyJxlOEAFDpdUoPHu6KgrsWbw71X82YhH+qG
VRs1K+pD6ixZ69bYz2suPkWVytBfZtO6FpOvr2Negvp14TyrgkXbOxebq/hFjbwPscVQSaXzzIPb
Kwmwg6OKS2qWPtnJk8wOpLJePalvL56ziVyRkJC+FkFnhJxoDbpabonaBIrh/+3dyBNn1Biqg0Am
qjofLg4EBoN00LI1dXsvxlhvDJfeHZ2VgAbF5s4QivxHjHzL/n68Gg5xXWhHVrLcRjkVLDK4T7qs
xUOkRy3ASYWz8XCyvEHUnq1CNoo9danJOvdRNfv0RL0mTbVbZw1BiQJCl2rqeWYU3UDMXKY0UOE4
d521CyUfE9/rWqgMeMVXDfTvxIfGy4iviA6xP5o+3XgwY7HhSQGcUsN8wHvEjTlq/AQiAHCV4RM1
Rmq3QBBZ4SGfxlwOoOo4KijuMnWRre8uZaQfGtN7naD3gDBYKCRIQ6CiFWtn7CEbO/kDe1ue+sr5
tfiDGgh4l43qdpND0zfSj/pY7qg7tnUHMJqd+NRV3Nx4LOuPRZa/3g2qSA3Cl7azN/I2A+qmMhC0
cae6ZdASTfGXpVEAifXqTGNJZQFEvPTNvQGiHLT64RBOk8iLutQYiZ0CR1NFwZ1h6aJ2i7mJLRsY
wY+G5qJOjjQilEpxkWwaoGNvAfgYtIKPG2ThIV3vJvFNTdxVKuviL1aaa6IkD/nmhhs90XyQ++/n
k0cMcdrZY7nD2/3JuKwBUDC0fAFC9yD1v7FiaHhlDCX0VjbIO2dXaddgZkQQErDEd9am0SGdMNYr
8u7sxPFlbAxXalqopp7rkEPWvpXX0gbJo0jDYkuvCRLTKMlgsdPcc5FG44o1rDJ6O96s9OqKv7Hm
CIm9m9tNc8X01pVqZu2Qq47AcMpBvclqdgBcENpSAMA+DrGfJ1PCfxqp1NQ72EP5i0yzEwu7dd64
yXqZE4kqX8k+el2HDBAz/n9cZ7n38L+/nq4fVd+woFDW5JZxqri+7VPd2rehgf1W3vfGSTZYBluv
3DjltpEeBlCAURbSONGQIOvsQ+4NSDlrrfXAJZmmkCetTV1lQPWIoIkg+NRmjVzTIJnnO5L7ABLS
GuQrtkrcJHt9StcSOJ9VbRpyh5oYa1S/S0wfQQ3zkDSFBeg2nvlthJ88lJhA36PnO9kRy5Huum7a
dve6rwmHZI8on/KAL0h0cbvc3QxVa0Dr+I8xdTKg/h2YOUyfx0so76BY8uSCCuafet2q9zSfhmiC
ho9PgE8KZFGm+WQQfeGebF0qm7QYwOcQ9QlYieY0alZ9+rsuGchFQtXaZiOotf+7L62UJ9FXx4Yi
GrOfasVQfLoyAVqZr8pprM4VFP97s/6zH+rBKkAFI5jp5us7bSzq6oDxKmUCwOy0j6MhaljcR+/K
cOeAFuShAdm2IjprTgTyGfLLplkA4zyYBgDM6ZMxDYdFlx0kztI+da0G1HtoJCkAMI/Vi64hCI8o
EARHJ2fs6Oc1RuxprqkTP0UgK72gyfC1NbGPQYULu0C9t21VO488tFFNcumCHLLvIwiabBXuzdYI
YmW31DatEyTCh+sImRRLGt0RImjyGppoeKJABbtJ9MDpazy8htTOTqP7OoFmUeMa+TyVejR/sLJ0
7QBKE9RukyPW2cltpSXGrQbRat3ViJOZloWSetNYqJitX1c2n13IILHACsps5aHW5c8usrQDQsPG
DaKmBzWN1bPWtW7iVy8SXLFbO5lk1ypnzR52reF4CQppF/KQKfqv2dMEWQvodLPy6Z7Li8kjaH2n
gMXUwLAfaTxvvdZvUOJjOy+1vBgy0wtMnXx+Icty1YvmZc6+TPUIggk42BnTedJNlH4HqD94WwqO
9KtlUJMjcLd0XiR3YL7hCdH62WdZYjEsY8syqPaTrkZ8T1HrfviIENoLCJXKc1tJa1t1Zr1rC5Y/
Q8nvmw7g4/c/OwwJCl6wCGEZkgKSKngyBoS8SAxQjW0jsJvifdecuuRMVnJeumS9m1vZgKe3wFj7
orOMc5EBDzSE7ifgW7XwEGmQSweJBypfrFYkwjSpeUZs1ziTNx/aIGOGOFbtr7yyzEMMiacjmKT4
VzUK6lSCGVoxiIhhFHXMhyNCQmSVkwtdUcM4SFKz5b5vJ61xsPvvKGlmgxc9+dFy1EcQqQMVujmk
MoJce5T1BWjQaIxRi5Xd0CBgP+J3xO+tpnR/5blZHIEGrhH6TIriyIGI8jMn1HyaxN3cWyddl2Bv
VTqKeUatZrDWhQQDcKqQPnWhGiUvXhx2KELuvVottWe3EaUBziDgveDUWX3qinRcaVUSvnQd4Eha
X8mXsEmsldfy8iV0UHawqiIPVRS4slIscHY7A4wmpA28g4bqtDNP20zTcO5qJPUAtZp33cVKvLp/
OzfPo8R3BI7k7cT+NDrAYwyWaNgreM7ZntROkD4Dil0iZ3gUUbOmsQGQyzGYzdOUoq+0NZtWMEHo
WnuaztYuU+od5FPcdQba7mc9Sz9yUAxuat/oF1E0+YrGy6I3g0IFjNybQL2gP2Nrpn0Kx6Y94A3g
qFRSZJ/BbuMrHnnhA7CA42OttDcaj/Si2eShaSEwhpskvN10JuBELXQ2X5IvRpwOP8QYoVwBHmu3
vm7HHaqfNDvVLKJHHAeBobdL+0fyRW+hf0KekDeTNzuFLMzrzhp6k2A+oaZjAAmLHByot/LzNAiq
Qb6W0snPQOM5l7JRFF+JLPyavV1FJUKlNJa8XS3W+SodqnNXQhwriexbjN3rHp9F44EakNjNBysN
UbURlQNXdwbqyjS81XXh7sl38YDOOyJhFjCnfR49QtyvfNJYnq5DFbD/ioM4lip17Vu9k39vh9Qf
TTl8iVBdbD2y7L0Hn1Ik/+hBOlF5mvhFEqOaaKSA8FFCanMLdZsC3yJFjS8h1VmOPSewVGiCzUWU
YzqcOEvN5Qj8BiWxjh40Q7vAmwxk9XIXX5qcnaVSM5BCpjPNu2nT2sgBD0fOzu1UalfvEfA1Gq9+
lAAm7oWr6JthrJWPiGDNHgZIP6tCQnjITkGJKpEf1ia9dVQB/4rUs3aEsm77CB1F+QDt851R4mX7
aiWrjSV1EZAvNYaaf4WEnXakXtMlIziV/Q567vyKw6XfjwxpyRDF3KhQbssRh6sMREdG3soPjl4G
RIGGPCqOwyinEhDL2dUdbeXatnoGQdHPY61XnpJQyjVU9ysbTBnI4lIT26p6UKypAda8wFMEl8DW
mjooBd23As9GZAomC7lPnPbfXZYRikAy0GHBe23kcEum5zXEvizkcHILx3oQF8qfY9iWm6Wk5wjc
Lar7NagVKJ0djd9X/SSXMjWGYy5jczVChSMgRzIsS9FVlPFt+rbUnVvmXhRPK3iyheSKngZtYQVt
a5dXq85x0DSzdMv0Ng+4nuCkqeYgzncq6oya7JuoC2+j9+qIUgSoT021q2ms9frRH5SB38jw2zF1
mguGH6ipiw9NyRkXficHLaDE4yIQPact3+UxY1Qv2oRCfKCs5WyetaP/ej2nN00DJelmzemu6uxN
X3Uf3CSA+OXK0of8LGTfx+tMAdXTKf/SzSaWcSkQocv7dku9N9d24iKzqXkbpxWpR+Pk8eZP4+ZU
IOnNn25Jrt4Xu4EAUz2pVlNT1aG95j0bV8sYXU36mWe98iBjSz6WC11C8PVf57WuACmIPEXWoJSW
yJx11WTvfZYVWwivbZGN+oF6CfahaayH+f2gLlSvQIvGG7D8RciyzW405JYOsgBvU+cuWe7GEPH9
GkasWWm6UNe8xZON1AVqbvwAoL6/RIAWA8OqrUiDgEdNcTJN6ISSF01yoh7qC5OU+V8ntTw7v6ZK
tERDpW+zBN2tziRqSKE88yqr7eFM/QjlcTa9RCqRxpTJ570jWNdrPK2ceTaZERPWkFlE/A3YawPC
Q+lPE5m3vVJK40rN2PZO4AgerZcxBnodUohqtCpK1cSxGKXaxVQ4jBpEq6G3yhDzLocQCo5T4bDY
zgwUo/5CDu+Gu17bQM628GlsWQMxOeCeuOPMa5DBLjXvrEfYak636t7uBxRQvhlHU9wbsOf4jtRr
v18Wbzx8DWqzw4fP03dQUIIkzFS0FaKG7GboFXjWjnnhJarQozgku00ONEQO1KTO+yFynSYCrGzN
E/+81rL8n9eSVfvJS1Lt4OrxyrEt/khNqlWoeK+F3Wtdm7aCKJI+eua+U/P2se8L79oX8RSjQi0Z
EaG+aqjCe+4jcIVcfKm9ejug41wrHGXuvZf70Qx1Wp/GpDl41wHrU6+rtZekiF+GLHFug8B2r8mM
eE9dou54o3MEC42ficNTpF50S7UjdcgphjI9uIzmczLxfmgc3uE264GaYhbIYH6H0nmBxvHNoRnk
Awby662WpaZbOQjiouw2XozWVvEtZOD5TWuoYF6dBG5TeFNmSw3LTaTGAFkAp3+Ni/6Bjbk80hA1
NVSdtiiKrUPMEW6IPEJLPoWfagE8kClOc2gGM3VQSRhlt3d0lMjoJ44uqYGGYxi0mqat6JhCY3Qs
oatlbJlxN0YLmMj6rVS36tYxCKCADEEv7J1oGMiizp6p+XGWEwPd9VUwrJJsbVk6JDJ7FBfcKOBP
btiUIB2zutiAZpBtmimbulhlpH8fNCBokNJLfPCUnPUdTJ66ZK2RcpytC0ye4PTI0sbz3DvDvNRk
zUZ8klHbENEtsIhQ0+jjWEOpK9Sg6O/2mvUx7PQvKMhUXsjYtfoKInn6c1Mw71Hq8ZaG4wKF+AwB
Hu6gJ/bHoVL5vlTrLCCrFXFlHXkp8mjTDULUPp5vMC85OHc3QDLx3Q0Sl7sbSJkC9QqaS3uy4sxH
F2EX6hYWAH1S0/086w8Q8HRPXSiTgFtJ8q0BkWPUoX+KQnDmRuiVDVGLKvswKOxGDgBQOhC7iIzL
MhPlAeNvjYZDsBean/KxsDYo7oKPlQXV+nwooA8zYVb6CeyyNDRWovAK5G3L7TLuJUxsGgAlEedC
cbC7qdRVCEw5zQVPF/Wi3haWj2mCD5PVRaxedVN9CmrsqkOgii5ZCghWOzWLmcbkGMXBKBAIIsP9
EvM6NUOiGFHowNCZfVoa0fX80NeALr2NR0AjnYwBQnvBH5egHPYjf+dTtcmwzVrvWx8N1QO0kvUz
UzbUgTQ0yjzb2I7P402xpXEaoat2miMyrp+xt1mGIxSUhKYdkqx/WvTdesv4nxaNUBCrL3niOr4O
5tR0pqADiBW69nYYsi80tDR35w8QhT+h6BfwtNNM4Mv0TZIOiBZP3cXXmVZr4uTLfAIi63ye6RsR
ANDkHlOjaBDSKdkTz0HgU5URZJSicaAj3DjP0gYzHYI1v1DCzv2g4fmJGJ4WnsaUsaNuAAiJ+kXG
E95zsYqVVv2htBeq8zXNsRr9dU6oKeGJRwlKc2eVXGtC+rKocCpGRPtLi+fzqoeIy4XxHnIeaoTT
V1yMX7gD7QfoRUo/59BydISsAmRU0gugx8PedqWy1R1e3VzNa3DyAQ/L8CC3PImHyURch57rn+4m
aS1ToLZqVreWQffAlbqzN4UnC1SdwAYS/CDmbDKrND5mbHjIpZt/z4wMTErs3h6hr8nAMYVHrKjG
Ryb6B4qf/Z3H2xq/9QCJzfVLsIADt8s+QJeiuBLQoVuryG59tCRnIIDFzwSoqGLVPgzQ2JphDkVt
AOqJahgbY4B6VQe93W1tlL1fVSaqbU9IiLRM5kVpfhvQohJoSVqUMBQgdjrzop0mu3WKoiWAFmOb
ojriGqlNeUJtA5xAUJxs7lKRetKN1TCE2AkUVqbtDo1PQyxVyxMt8bYODaGgp++kioa3GfL9NkCP
IF5B5CM6jbaeXfhUSK+L4/J7FwMx1XreFzmqYZDjoDV7WK3ar2KAdDwg7TY2T0GgeounQg6AX6o6
12BAGTlJ8dNl0IIONspcKji60GwkbZqVDs2H6Qc5soNqGBFek0VxKWpoiVJd865JBwCq/mpgtoKz
xGSIEFGbZ2S9h0/xZIjS2jzpxv+w9mXNbetKt7+IVSQ4v2qePciOE7+wkuyE4DyAJAj++rvQdCwn
O+eculXfC4vobkByIolA9+q1wEN8HpGqKiphiutbfkfafrEZUaAmvbtVNCjza5e9QCm0+I5Mn7lM
QjVdLOCbTmhgB0XYW0A5JOs2N4DnM9Jgq7p+45qdf/RU5PorpEuyTQkiRaCMoDFP7sRg/jHB3wP6
IehV5mi92+cMTez0lwFmvbaB/n/pRzB93Ozgxlk7ecZf/hLvaTtLwgrIRgEusgr0HnnW4luqc5I0
NoO4XaBs7ELQDrmLsLbGheMVHSRjG/tFoPLSdkhCIjlw4W1fL4hlEzwroLQywHdIQ8dz/vukxnIA
zivVGUmqCvS3+mKApxLwQuhndNMvm3akkCmDIowE7Mn01grsxrUVNKdUKPXA9aUc3bWoK7C76xFd
APh3EoFNp7aERW/e9agV0wiUjuDjALIPksjx8WZKx7Y4ysH8Qia6eH1Y7QOTdfNMkbR8X7buD0j0
9Edwf0LGqB+zAeKgVb8EEbqLGpOskW/XRvJQJN3N4TR24uJHmZsm8DLZeMKRyVo30yAXhLW0JLpv
sC+Hh8YUQ3d0AUsaeAuy080M+l4AOOu+f5vQCkhsN5N5lzEfUkZGF/r4TTYY/uX6NlqrJg5WaWar
JzFw5FHd8IGZwHLxsQZ7qGcZR3JO0jTRUAmhdfIGoH/aQbQ6WpI3wKPm7Cn/KzqL1ZMLLugr5ACq
tm37ZdUad40EtxhFVi66sxtVmntah7X46ghXqjV5mejlwUK/K9gw8Y6A40jvU1YfaFmKABIShH1G
80ijpAQRJY6czYlWQ86qB4l9o0Cj5UFv1IEenmsNOIZNnD1HaGZFwSMBTRSUSHcSH+S9DRrdM7qy
8dPcxvVTA3KMhSmhzFbhHy1CwieGXJBYmXE67vq4BOBC51RxnLaWScIbsOJhWLCK2wugGbIzHkrg
a6kdNNsYjr9Ku9Ra5lHxWyD3IQIQNcXGLBuoAOsSnKFLcJEuzeXIAYXD2F3IRE5PgMDGDB25oQhy
eD2InGg+2W6LWG4PjG7RX8huCkNCkgaaWejXt05t35S7mkcP0WQ4oP4iSqu4YCCyssCROkXp9wLP
cpCraA8XIW6hBZNtPGgHL8gI7maE0+0cCurKct33KEtBnnoVhi+86tTdLQWgDAdtAVFi7ChxQI5E
OCOEsEW7wg+sfU+OnAnUvCvrBQQZ+cGvqhI/fCHbOkUfXuoOugaFm0BQIZqmpdn66Usng2rhT0X0
tQmai5RIyC/G6bXGgQ//qlWHDpKh+ZE5xSdXZuVrb+C/Fv3L6hnngWLFy1w89EOFhIDjWueAj9NO
xX5/aMxQQpWX/euVq9H5+MqufmWD15daVcizVPkrivYfX3nos09pXZjLtHSGuykpNyAxAxv35Bhb
p1LGV1vicx72GQMZdhusQfEfntDzPxxQR7e2tkzN+wyEZktfNPVnV/QvGrSN+T9BbYRK55R9NSzD
fIkHP1sxfOnv4zwytujfTg9Jlorz2KXT2g2n6snnEQijuWN9g5DG29uw8DaMKI6/9TaSgH+8DTWF
/3obiRNUv72NFhubs4198rIf8X1uJOQrUIQonkAFWz3YHX5W9MgJTVyA5St9VV7IhN2WWIXC7rc0
pOl8AlaJhp09ztPR1+2LpZ6KxgD0mIMU2Z+cZDXY3L1GlVU84KgFYELnXqEn4F6HWCdhIIJ0JFsb
xxr1q7muQHJ8BcKoePCit+mQBEM9MXGRTXB689R3zttF6LsM8HfPGIAu1SMvGSbkVnIbiVPtATkP
VHssc2+CpXJFug6OhewCSiDTCWyw0NQzv5MZ6qKQitFRpFNDUeWk1KluzAfsW6JlUtfgw1TSaU+D
ZlChC+uGAftjkEEnoH/c3xyQRkC0+R6txnZdddEOcp390kb+bE/FuzwD9xUYJgKQoQJnTV5wXod7
KvwVbIIcbwB6WS+K1jNwYJKcL6JIBtsqsVp7RXrvljZCUyHYkrA7icXTHXkZWNwWnfY2HbAzveyg
ug6SsLuJ20+MWGr1SHnmE1HYkk+Pbj4dab5H/j4PAsNzZG23NhrJAAuLpKvWWQcOJdoCzrtBMo5J
DZ0QvVmkUjld5mins9Hli9L87RIqQ61Vjd2v5N4udQwbIIVEvQLYtarzMHtRSVuj1Q924qbNkhBM
Fk0+2wOlGcaCSL1q+y3eYs4PbN8kfsOQexk1YztduoyhW0T2CdJtsN28sY4r/G4C2IFOi2Ve8Ets
4cHVdRKdFsofP4dhFK9Gu2AHqu741f00KfHyR5T0U11bPOQ4wT8Y+E/rbQ+FiyDxnVVQchQ4tTCr
tMX40Cj8l1JZY2A4s1F5bbQN/yF3TPsKlp21gecNNFPc/mTkOK+RUg3LLWznGEcTkdaxgexLCWg6
F0fydrl7UKCteIxj7tAaZB4gLXriBdagJW3kwYBHyopFwasMClY9v9aqaUC/A6BSYyf8WoG4H2Qt
wXIawT67bOwBmoZR5G8ax3vzZjhW01Qy/W2+jiCnjwa7tQtNGvQOtH5X6z9FzATmfuU0J/wpYuYs
N13ensg76co4eVEdRzAHv/nNS98mGnKffZz7t2D6ruFXLTvJY5n447L0QuPJiNW/7tTI3mzy/e6P
OCOFlvso2nErysw+8jEA6Y7+0AIH8ajqUV3dobOPda9yqBriw9mC7tvG6eWDnT7M0a94mYILdBoq
6Znr2vORIAKJyXESnB0V67wVJOHtBdlujr8NkUtgzYLm3dx2OXmrjkMh+w+HpdfP8cRddYENiS/D
4nd0Kar8Cf2rPhCPv0x0B163cAlO+XxdkV4mGetUgDbFC0CB9nt0wgF2z71vN7Ot4uT2CoVfvb2C
7wK7pVnjwiWLeb6mGbdgzyiusSz2hgGWTXQvpYumGNNNB5VPaMkFbN9NZnMxdaXX4EV4NHtADHSl
F09a8SiQc4LMQgPdVh1BjkI4ews9ZPMktBf3KwFxM2VN0QVypN3CyMP6S1ejHOmygh+LaKhfoEc2
21sFlSIIEjnrJmubLzX2qpZVVY92GYGtqFBAGmv7oKejAyq+TW8guXqNvf4TRC6qFbT3sqs0kW6h
O7JJbVPaRnf/N3FGhfRCaYJrehy5tQztCXT7+hfN3U6D6j47jKujMoFZJmuWF9ZylPhFqbkN/Yp1
P4EEO4QIjwGCvE0rUmtLQheTb19cqzIfs2LM7hPB/iEzRQVJYG5Lx1GfdZQZ+lu7AB6mMpwr9prl
0XLxI4B6vHslW8X5akST44Pt2u41hVDzygfqeksRNMFRSHdqAdgr2fSEwQN765wHCFicAMSXrcHa
zV8Al2730dCyNdepLx92t3M/2isci151/N/scsqhPttECz7y/pKVMthkbKjWVcmLZ9AY2jvoUoZL
HnXFs+Qtmpb92F8YIYbpFCEpUYMek4ItG3w+QyEv5MzqdHrMQEIWY+skobO1KuKKPbFeJg/S7+Ru
yLzARBrO6w41Hpb5QlpxtHfsreUKMfxDDqMC3dWxYGN3mMMh2we9GYhQAT3VgIVlqseLk1T9S7fy
Rke+mIboIDg15gsaxnWvGSYNyMBqL1RJa4groJWFhsUIBbPYlVdUpsOHoPfOZMa/LhiKYoDc66zF
kgFU0AoIwezI61vqNXJUt8lynO9uj1tkR3K1SJAhgRbAh8cwPW1vD99oXOum3g8B5OOkwALnBJmX
+VlNExly0AnIkE4O2N1xhrTkZtBVtqIfu8dkijZdz+M7MvVmAL1j3v5DPjLdJt1sv0/qxqk5Wr38
h+L/fyclPdBiYHvAW+tFgDypP96FaQyoRy2k3XxTbXw0Uuw2r2XUVU9lFv209K6r8dtkEWAzeQad
oD0Pvd+H5L0FI2MlzrehzNBxZuVxswqNfeTozuLRDqZ7jGLqMx7+OrL9slzI3GseAQlhS7fg7CFg
ltpAVro9gQhuOEgBsZzQD8Qd8sv2ygBg4nlqIKShqqb9FjR8LyzgbRcV4NzgJ4BQaGF/g/IO/+wx
ny0zlNvmJQdD0z765duScgJgqZfu25JoKT/F+OwmnZCfjYoNoGbEnUIP3gI6B/JzKfCadCe17a9x
lT2BJjYEYely7Aq+IW2wCGmVs+eD4qIBcfKahm3fQigcipykFEaaYXXB/PO7naTFPCQw8DDOUuwF
z0EJ2eAFbpwIz58FpDrmm4+u/xJjAvBzGKbE3sS93a/45Ef7JAzVZx9y1r2s6k/CqtJzDoboxQhd
j88UliSZsQdHMHQ2HX9RsyHcpRmLthzNiis0JjvrRNb4v67zqV/ZVQ7dDxqrzulBK+I46xGiQtAF
9aa1bfpbYJn+iVwV74m3HqCr7o7u3u03E9kn15rjieKeTK4GjIyw46ka78lOJnL+T/sf6+Mz/uH9
/L4+vc+QEB3va0vmbkJ0tW0sw3Pwgfx1GUBkq1h/15cZeN8bGaB0UabfWtuPsjWw7cj/tD1IRvSE
OcaeUgi9pD5UYVL8Sv97qZvlfbl5egpKX28soBCu1RCcytWfIlEvQyvIN2Qj7YQezKcXmZsLe2Dg
xcaj1HZia4/SqDnjxmSQOwtXBP3ZB8v8c9LYbw/gtH4Lm2FkOizsqv4M1hDvOfsVNnXjv1b7PYym
V1GM/2IPn357wsEYCkx3Xe1Ck95u/IdEJM4D0J4S/cP4oFfmKe/AbEGRwrG7nefZAbgSGQ4lOr6d
ElAd8hZctxSjDNdbtAJoOoYayxyjXwHsy+6HVzBXc3guo+kE2oh7iqZlxxC/W/ZcHDLFeBh9oFac
yCh2OXQwP5k1ShKRH8VnGoLqb9sWXXI1oEh3LZS9UrrHNctthq4nUS1oOE2WvQMZszl785EDCDOW
5Y68tCSH4MaZhnpJlYOTj5YsQa+T93F3duMItChGiGQFXzLKm+iLaAvAxCEHd6JcSh/XEzTxknhD
Qyvj8shMaBYNDS+fYtSNrk4+p1IooG1A+XybLkRjLkO/X1udDZXCOA0fxgatakyrhdZyAO2E3wFo
3A9gf/h3hAy6YzviUf9HBJBTSIvrksdf1vBxfl+NiQ19eOxZCrYGEgcpFc92cJ007f6QGhsi0p9t
sx+k+iDZb1qwwLqlYW3dxkFVgoHVFHWw5uTTECWTeUgIG8LUcOnOphum5n0SoXUo6t1EIwp9n8jQ
jnDiMVqpU1bd9Xl2hPygfwU02L/6jH1CG1d7BkmsD8nyJlgjvz2uydn5RnhWSFl12kmmsswvlZ8z
sNJidpa46Rot9e2GpgemsHASbb/Ns/UkSGlsAe9P7slkBgM2VSB+3tI7GIegP3LoAS/IS2sw1OBK
kw0PZJK1gQ4i6Wc7egtQ124OLvNMAEB+vSOQ/kD1y3gkS2cWUH2avkVpMuwpASdAkLudmr6eE3gy
sbsLHrQP5KQPGaqxEH1P+QN9wHjWoe3j9+miqOsV9xjom8ss2Cd4DgC7G+y7sCmeXJaWTwX2SfaY
jXdxY+Mz7jJn6TIuduQEQnra2SBKWNKE9+n4vSpA4qr8deBV6cW2rwSaYHgIrQDpncC+A777rEFR
uZVj8g00uF+9Hvo+IBoJ9wWHGqOf59YrJpKfJqraCFZuCtBMuTLMlO1dDcG3jEbtUBa3NPRCPKAu
7C6ius03AVgLJGSQPvdZYoPtNEcFI9dKUlrKRduBrGUf7L/Ho2Z4ZmHL+z1al0dAWDMgFXTm748c
YO0n9dJOUNC4OT4kC1vKBPoSrJplgt/wYajApSGjB6h4RQ+ehSoLtsfhdoCM7QM4ApDz99D6JYPw
RBEsSq37sf86KddNl3nIPU0f/iPypZcuXc0O3OolKZbWoCXdpoVmn36FZmBI3vZQ744GNL3pkx1+
lzzI+MXdnoYtM1ccrLDPCU4e2Lb8O4weFYMLBe2w6P4a1ujVCMj8HqbPMfNqZKcXNXpH3F6UVusH
MCoPmQRwAsJk227KsiN0wfJjYRnOVgGFcMdlBRh7ZQXXPkLqumFu9YUl/EvCZf2jSaF3l/kjX9gj
INAtr370YfNFGbz8UjRlCmmczL8qhi9zbfD8DgIVb6/SWOPHV/GcJF2jDtaC/vi1sc031hgoTcsj
MFvEEfPBDG3ImVbmbzaapCk4gtiCxEYYrHPk3q4QiakOLko2EOZxnSvZYvG5k87wKC08DkIXssPt
BC6sWzykrwBpFCZ2qa3VPsyXl6GbIFpaOfeuGr2DrTerHrAbGytTKcrYk7hDsX0E2vV34yweT0Zb
R6Zr5zCKIPinysyTCZaT243vWbMl/HXzW0yVhupT0jWvtEem3TJtlNUAsXkRmXuyyzC443YA7EM+
feljyA7c0ruUBtZ2h0Hs3PHiDXUeKPmpjqFUAakIa5WgzgjJuXS62JEwlxTghp+yrnGWvESzeivi
fCkmM95MietcDCBu54sVMn4KhbMeigjpLXJQiITc0rLEl2xDtgH9fyvTTWII0/XibpCgC+ncbNxU
pcC/X1MZSEAKdcCmUX0Ge64PiUrXOPR6yNimCUf/pQZ5zdENoN7HtXa0VUz+sheg8J98owQTVv2j
Vrbxqm+CrH67scCPmwkIgrgWqoullVufmqDrVrwXzp20oC2QtUlxQMEAjA7RFK5rBlWE1IrKZV6D
fCfW8nSlvusDoL0B5MHYtFD0S0fTWv/nGAqkS5qC7YTr6NtidMeLr2XZhThu2Sc6cg4Vn+6ZMZ1I
hixLmbrXPjphkq9l+LTow+m777/NAx8KWO5H57WFLMMCxEf8yu0o2KgAGBsJGsMzS8Nk3TfC+lQZ
/deiGqFmnoAHD7u676B7thejnmSwX5MAvh3PaOhJwaxpmJ+mcZwnQVZ1ntRWSGgBbmJEQ3ZMGtdY
5pNMl8g5Zcc4GkHSTp4uStXbLbmmzEQCxS2mgz2igFbqtsrKQCN4YkF4HVpgySmMwKBhFKJ9NJy0
Xla14K+qkHe+i16vxSC/DiLofqBl6icP3OCTn9vgYQ5G5y7zzQy6T4If8C9bnzNls7VwAv/KUvGS
RPF20vUjushKhcDWcPSN0zi3US7O3PFgUQXqQ8y7mwdcHWjUmVCc71Q4bQkSVI3QKR9aZPRmhJCG
D4GS5e824YGBgkSpKZjixve5hDqi9SjuP67nttijB1l3Av8G2lNM31jdMiyDYz6BJR2YG52kKR2A
AivXA1WZRkfrC02KoO20vtmmNLxYxmuDY/chCcIap2TTGPFvGK/m4SgL707JIkXnbhIiXQDipERf
yAEmu2hhuyXffojGbnnVqnw434JdXxN7Z/X1QxiE3JP16BYtuMBfQBATnkVVu/aiQz5gH9rRS81Y
dFEC55YV4PcbzwYD2RyCnqtpkSaRgV8XVayAJ4Kowe33aWR5DTLrNf0wdWR3VO9cyrwrVlIHkyfK
UYFbmAIAwVTMwX/8+NHqBbMtkC2iLV2zHXqaHjFmJfoy6dYk4sObi4zSSh2g+oDN0FNIA+9DHB+s
iq8o0E0stAfZtW/vmSNn27yCrepdC5k2hy+KuoDchGU590k2NTs36fJ9abvqboIQJDTi0ubLCLlH
34iNH4Fsdl7F/NfOL8YlTSq8tNnJ3ALzSNirOxtLzpMK0zvTL4JTdjvkiLx5UgRc232YqjWDQt+i
0J0Knu5UoEs9NkskrcKz7UgLuBp9tAfXBgf9FVoPQMj4FodTE5hLRN0Ab46Uz+J9slklcgt9NMgb
o5xzB8zweFdksjkzDwr1ghUexHdAgWImrTpUoflAI0+b6A68Jfmu93R7gp5Ki5CjNOJsY9aA3/lR
W76tEuZ5t2I9MqmJFUTJunRw0BwzBkLC20uhtoR3AwTNjlYbVbqL0lRcBEgV1kEgkzV9oyr9tTKT
8golN3aiURuF3blsevD+wUeXsDHl2gPiYp1W4ZsNnasPUWUE83cRXbXluZ7sO4qnryLI48U65rJZ
3xaSkbi3IVt8pnWQHAb9hvJTJJlAqVJr/isrS34Kmfr37gDxbhGBtZ7swnP9pdVa7NjG5fjMUr7t
VGB9yaUFJeuyVVsKy1BCzy0c7NtpYIf/tOzEjHrhSdBw0bJFJMuDTbDA1ujtHboGo3XhTt2GWMho
mCK3/mHI9ZAoy8y2idY3bySRlDDLnzEeC88DNIUOIsNfSUOHI1teeQEaEbQ3dTVHJK+BS9RDMwX2
UGiafhqiZJCcs7rL5mGspHmOa+PHvBIqHpc0Lr/SKBauexk685M/TdNzV4ruzoCOGPm4ZfP7Ng8v
5BuBXLxvlQ3OALwiGDWaB2ywdhEIVp4TYzKAKVIb8hUDsx49EAbSvN7t26vqkiX56ilOnrziZ41P
3lamwLr3UTlcZVFmoOXKh6OnyZ0AG7Z3KXNqaOmAL2oOQTdNY7vuA43SMmfAACbWhoaDBQx3mYUX
GtGkEhv0BRIEw5GGtKQf9A9+lj4pTXuSD232aOisbVlzZ4sNxgC5G17vR/TuXygERRl+gQbF/jah
K4S5RSMAEBR6Ebr0RSLmReKiGfY2oMsLMEyEKGXX3iJtQqCZa8cxFsxwOUS2RLhy+im6r/Mquke3
ZL5LIG+0MCmmYWizK+v+Ql66ULA6lGHs3c9BWYsflxafgXndLARTkulm8e426fZapX4ZKwWFbZiV
7goNV8CQhLHJji7+cd73AoVMgNam8Yen/5iofN37SILXnblN+3zYeegWusbc/YenU/G9NENUDvzq
uQBd2t8CstZ/DlVVzwF48A67WuHQpVfIcVh69MEjs0g8aNqXVlyf/dywX5jYTFGRvNTN2FzGJAZO
W5v7UvJtBuD4BsUo++U26W2I3XqKTNY0Vcf5yTiyEN+RhFdo74M80odLHwHwxgcFlV84Wv1spTvI
vPsXHHgSewxXZAkZwz4nq6ptlJdQw3OdELKuuVi7gqXPosBWMOni7p8KuSqDOc5PgTJW7av0i9sh
qZEDn42Tdo/jIbbfB6tu0Wynp0cQu5mnT4HZPqPkMazTHLv9VmMhPI2PEK2Dx6XfX2jkm2BTmLpM
LC1lAd+hvX0g37xxjHb5xq2AmNJT3+eHwVhuzBAMpgkorJELQCP8oHtUchu0KviCXFG3D8AVhbPA
4DPztZdP5I/A7bZidjgdaWKuJ3bU3DKNT02eqIOv2yqaLigvrr6jYexF+J5Gw8maoLUNFg7wMzaV
PFEYRUxGXG27HmSxe4CP+mXgFg0qnsqYewOiPK0WiWXKe2sI6guwLwbQrCiderKu8PmstTjprxl2
nIUPIAQEh3nufPdFII70cOrbJLxABm3bcTzply2Lhw2Y9NrVbaunJ3gy745kkqDp25iBDZA00qMi
9cbXKK/3IN4xfliudYJw6fRFgFlg6aPf/w68WcbO7c1hh/ZSoDb1JN9F32JqNvtp5NXdFDnlIlMl
P+e6KzVLAI+WkASaR+92V7ilWBWyOJQ2uBRvJDOAhULXx+h9sKua5YEcOT5e6yp3UONnEZRce1Od
GzCkvfQ/a2n1LzEbY3DkghUtbEL7RYD/a5NactxQEFhb3+Ywr3FerO9OnO9kUyYPfWPzKytsAONz
E/RVbZpcc1G1J/zifCHnxHl9BkX1uRy9/GSrLF9BGRcCi3oY9ngCLuiWLpGR4idMe9SYweNDuFML
9XhrMg7uN0Di8gdH+c0lB3500Q2h+Zm3o7GqGlbuaZihYgF1TPmcWfoIBpztgoMZ5nOUNiOwFWaw
93mQHtF16i2xHVr0mRCfpiLmZ9NQIQh0AQOAkGy3MqogPlR6qMOEDjPjhp+Rr4QmWtyiGAYU1gpU
NvxAw/cwS68GsBi40QhUMLXf0NkBhq26+hp6yKnrjHlqthJIqz64jGFZndAR563eI1CSQAtAKuXS
0xFRB0p5ioAmUfU1bt7WoAgDinPgIgJHMn6QzMcOxbT11KAHZKwa6xGt9NZjLsJNiyzlHUUUSWoD
cRCOC2SnwLPrp960wK+N2lOwY6MnW6gWmCtMpRmtXhPpyHbtVHIqlrVnbMbB/cKgqbXPQMe06DQz
jDtF9ZGGEKmxn91evA3jUSWbBK3Kq7ER3q4uIRhGZ3UPf/VOVDJZ0UGevDSk0/ot2OlkdERSJ11Q
VatzOlAFp+WwSdrAAEi56A/CsYOjCdTWXB3LIlByjaiw0gSyU+msVWOyVcAAzSvdJvy5JjJFUCVc
ZRzbHpYD6MaLIbsPMzzRxsl/aKISJmAIjiMLXm+mIfUgieAUchl3eZ8ufV6IVWp02WYe1/GkOcsT
ez+PrQgP36YqL7REVXjZvRp7nA/1ZODt5vVztNiCpG485MmxiGV2wm7n7TIFKcA+f455VQ/Hoj2S
nWZ0UWiDRtUkqhn74muw+TREEAz20UtpRwZbkM3VDvz3V8sSoKj1jQaE7pBGRxkVSDueFNfJVe7T
KACTUcldLwz3iSy2Me1BH9HfC20abLNZpHXvHymiREVi1QooobVG62FHhVZJ0YBDiqZySMke0IwV
LmiIlljr8j9eybeb/j4BxKVFFT7scxed0lNTHDt9SUYb417xApihqTjSHbkrpx9BTmyP4G18nxNT
OPkpsp5q8Pn8eUt+ox2aNaS0kq2Tx9mKdMP3he4Oq/E5WbHWlOceAPyzm+fZKjeZfRy96oeIsv5k
yf7tEqdOfyKbF4Bfz3XyIzknHdGDrQF5tPcQ8ozooAOlM3jVCuPhVqaaBp8fTdV8Ee+d5Q7KDGSi
MhVdjA4UlTqKRhRKEyfezRPnitavtW7L/74W2d9f8bYW+/WKtDIrS/uIXmz8fOLHqMnQeUsI3uB9
iOMOe047/KzcvNhOfBySFwVxnrP27LiGPI9MRHs82g4dS4HYIdt8GwCgsk8t60A2upRejX5mfUGb
AUhKX3iHEwR4u4Svng3A74PUeKm7pvpW2sFLgA/CN1BBzzfAk843v7nMaPQ/QSrjoN2lnvk/lvg/
j4EEGLq8wN+9dnvXPTWj5yyI6KHgOd+00Kmd2SFsH8oudW26lw5/8icWPCUTs1/+NikKWDuzQ/x7
0pjW9ktsO8lJlmi+7AtjvKdLl/g5tDKXN8uERNy9l+gNeca16Kup2SzL2tpaCc6onrTUh6l5vzSi
pormJQcLXB3mqJMS+hV0Tu++ibi1zSIQwZLNQYVy0XZ+CWrQsl4P6KnfR77IPylj2pYNA6hV2007
C292GVdvdh+MbfsG+LpPboUz5Lv9Fv+7vWrQv0bVq7nwpatXoLyEJrOai2UNaGtPfdg+3epn+cCa
7eAG4/JWP5MoYSILmwSbW1Gsd+IveeyMRzLNdr6sInSUUc1tMqLsxO366fbSPX5wtk3D1fK2TBsN
H5cmh7LyeWlayASV833vseVkoUNQeBMSgzkgKZe89ryl0YoCfQBjdJk9+IVSe/S1PBfaRnEti6Cg
CATJllaY59IC76tIsPugoUkv+n7B9nRe6Wa6rdkk2RbPG/9ITuDAHlM3708D2vhXY+Fjx603MvPO
Aw++WjkozWpTAJ7pXZUrUHXpIW1X3DJGrU1G2ZFsXgCCA4DC78g5h+l1PZTCNzdbyX7eljVU8HFZ
mhQaSGalUmQ4R2EbRMsOYLQmJ12692UjgaOCqrGrGjvD3dcddna0nwli4CBoSPsZGnrBINGIhNLE
bUhe9LLh+5KdghinngEdxNtonL6GHY5EsW8OJxCKY49HY18b6Y4uSVRCIjZrtzQ1Ass6Hht6Co1v
K0QVCP7toX38wz6v/OFFVB4mCz8o5QYpjmE/+vGVOYP56kOINYzc5HvRp8OyHdPgAsHf7gQaD7QT
qir8ajVnCnChSrysfHDKN2Ndn0voiKzI4W1taEx9g7Jzs/IamZxDHhcXPgF7gNJW8t1jT0NtTV9t
NKWvoGNb6m1ztEWJGLkHAeFOPHPVa2E6YpFkdnxflp5zIQeOAOit0A4DLXazozbAvxwx9FGMzcG3
OKgVXQ2BGoV8JJvsXKDs1KAeG2QGN3ZsyLso5+zOas0HoTe1KUpJNJKdwTcGGPOhCAyRx9j32QFZ
lT01tdwaXWgIdWf3APLz2UnxZKeLQmnp4Cbe7k+7Xhbs0Mahsrrdh3htpxfIJoMf0ZAzO/+Yju5d
1I9NOb+9W78NhQESWR6nOt/elmXA1J/TQC4bQ4xnz0NBZwQm/26I8LhGo1nyKLIQsN8Kig1jG5ZL
y7HqF1+0aOOTbf4aBEABSFl+DzOQJ5Ve/7N3ylWWFT70Qx9RDEpxSsnFsg7t6CdKZ4Bx59m3MfkH
PXrNs9P3as3x03hqzLI6WqiubqbAwaYS5AOLuAi67zaLl8aUFz/Bwf2pd5XzEhojkvvIvF88wzT3
lYPWfR9nsoe0DIal7EzrVTnDXnpW/tP0p0OvwuYVoE0IdIH90O/FgsthupqsTLeR02SHxhfZnRPw
eGWFg3wFkn6r6iz/YSr+uc9T9WmQo8Lp0ypPodU7J3yzq7U/+NWL3yMdqEPtbtonfsCPTZu4yzpO
e1Bgu+KYBNZ07YR1BU+H+wqNZqg5RU53gn5Y/Qiatm9kxx+DrMzQyHMJ2rqHVnAAqZNgZYRorgMB
ZnwxijI5NxbHYd+2h2+tu/bSpPwOcA1ksnQAE57aooeSr1OWlfdofinvqwgNXkg41MjXu8W9Be21
YFEXeMdTfkcm9HD9P8q+bEluXFnyV66d56ENSGIhr82dh9z3qqxFUumFVlK1uO8Et68fZ7C6s6TW
6WMjk9GIQACZlZkkgYhwdwOZ6c61g0Vv5DvfaKJNNxV94Ks2rpaThAuEjbuDPT335g4PaIHRy++p
FUgvP6dWcL4NSnI89YcgBInnXxNlSBivcDFFG4NKRLCgfp+YfFRg1ovUqb4T2ds48XEWsR6OTbrI
xET5NhO/zUfyocOHdtH747FGras2nQMkbBZCgsUjT+zLXLMwQhoDwYFoQzUOfmbVZwA0PlEnmWRg
ni27ffevUeGONJkvjkbliCXRUfC8+pKH3HywEDQ7/cbeltlHe2Q1X0RSv/uXKABaEnsFfjdfXC+y
HnofaKo5kpV5bf3O74okyElJcINSTQJB1VLwLzRVA+4Jj9/jg8mfW0gy7RpAuDfNYJtfRtx4fa2C
b3iEgT6ljo3ToMV4B5VqB0QZACRPI5HTzZ/7aWSdIzDky2IeSQ7CAwiMRtqoqLjTEUTH1Z8j6TWZ
QokijRSBw77UKD4iB6z0gL3w16lf8QdUiEcbfBnuqYtD8A1DvHpn13aBvEBgQy1cM+hR26BXta34
O6SLNkOhRh+YxGANji7ze8SBLETFbPRJjKxbuVZn3eWdb2zbsW0OsmyGE/LsEB9XeflQ4jYPeF6b
vWAZ8eTFKO5dBA+jrsAYVqhiUhXhL7XBsuXv3tuo7b+9N79gH95baBgQ2Z2wXwTdCvo6XdZ20Bxm
cNbURNV8cyDYV20ZD8CR1Puii+NugcgqKOQoXOdUqlzbIRgDZqNE2nbt9IGxQBo7w661UZseYmbL
oPfwqZOxzkM8o31xGicVr346ZJqpTe1D7FwV/dbuVXYwUBJy7qTuz3RGBx3lYCjzpFzdOsrS+xbW
zFukleo3duTbe0cVwYMzTJC2AVS/qDw5AeJZfCaPgdsW8pv2M9A/3RJ67P6hx63EvqX1P8T451Ny
GuFEKQAVhWLT9QG2/WCjGxDcFcoBBsVL1uVUVlzbdbMwG1QGtigLepICJdI8Hr+Qm8dAcyqKAhG4
FnuNMGyaSzO5tT6wfNPw37n1uPK3GUoRIWOl9HOVpltAuZHXw5W3sUQwbtOp2SXFMoJuyOc4K9kh
tiRkx42RvTDR/zFErnOPRHN/BzZtINYnf9t05bLWCpmradpUZ1vyHyL1Pm2OuPFuTIFsB7U2GHY3
DmrGlsguhnva2lKzYFG0nze+Uy8QG+GHJmKZ4T4qGTLRJdClDhWu+qFoF6bZirWbuewkqNoVD4lW
bgDPuH9/RajTHP0GcZpktJoTQCagl0hBVH2CQKdnbfwCoPJc9d2G+ulgqPA1koW17TNLA8OCQ5j5
7TmvyxxQ/kSAQcaR/YKMYV6/+9hS62VR18j+Tt7UoZXfg/8SSgtxgeQttNb1WXceigmhL7Vsckg0
djGq+ZG6xylWXs0GjG/NwkFosl+QsZp66MxBpcw+L9XdzV6YFqg/5l5tr8wChYY9VgYCj/FjTRca
LqHg3MQc1xydBs5jYScRFM4QN6cDclRJh5Dun+0G/EIZeP3J8mEktcc4NKFZvqS5bmMgJIRQ/HSw
UmWveZ/I5AJ6sGbDwAV+KUzPPjP9bE7lXnQgM52NQWcvZTRk6xArFYU9iOecRj9dkktMtsHNKuj3
BHx9m6EK2TN2JwFo+hydLQyokh3c6UBnfiyaDEwKEkbs59w1WZux4ijfnbyE4lA6r4cd+ZCJi/zP
0TTlrU0+1MzzVPDlrUeaKl+ZEoKSVYeEUZeF74cI0cgKeHm0k94pQTjk/zHbEuohd1GpfNOmxg+K
QH4IUsZhCJWfAOTpDarZT9g7foxm/hLcpMGO8J+N0PiEKmj7bBngB+zsYIBS/BCdyyHJwL2kjStA
aNaybAILMZ7EX4AxMnvr/XiNIsUMtR8hhGuEF/yho/Jb7svmSzUgb2/IgD1gweOAe7Jm+B7zeI+H
VgsWnApofhWvJR6uuB5Ehs8i6obTfGrY2jiYFdZUWVwCSTT10EF2qMwaQIvXYzfYhBZAe6DDeEHh
5RVindWjMxbuCWDBakl2Q4N8Ma+C8i727PHeFT3WL9OAAFwByBjl4siBL35ycsjpdix79vOxWvRg
5DvRYeiM9MSmw81GTd3peikSa5OPKAjvsvpcSz9/dlEF+1A73pJZVYC6llUls+RZ9E3+jMgryhsL
/UCOfp5cUCXl3FGriqq3PiuHeRLo1YFWNQlwHU5z5tOGFjeibk/NZBTjCrVAfEvNximQHkSAe0PN
IfRq7MYqZ2VPLwqu0HCP7Ia9pF5k4o1DmYPegnod2YbnpsEKlXpZb1V3CBlcqRNL13BRiIHtUsOw
R7AtxxUAGdWhweIAoaQ09s74bXlnOjO64gv4srudZeZiXFil1yIAP4AJ3kyxMUyhzDyd0cGHKsDB
C3G4NX/ndxtGI8iFht2a//9T3V7yl6l+eQe31/jFjzpU3el9az56AUSWDaiE5As6vR1A/CFWuV30
CwglJMdbhwpBSV/m6Z9DqH3rdqYZb006+/UFkgYZSVOB5fCfpwnKv94YvQq9k9l4e1Uyyqrk+UJy
8zrqEHu36U3chlBzdqFTGlIU0Wcob5Z7ww7z+wbSkAKpoFM2MXbSoRgEqkAMr1gOlv1u6+gsijcG
RI3Ow3QFoDZa15tKx8BK/DWWRuQRquV6ZZ1v9pEBuz0muBPRq946BtDrdLKLL5kTYGWug1au4yJ0
l/Mr/jUxolQAboPDu6PXTnSGXXJpRqt5Khoc6JdEdcHdPFWizWIdhEY5u7iGe7FBQrQFw4Q+SM30
YT5TSft+9hsbufQOVwkubIyjQ/bX2c0mp2lus1LHzVaCJXQZcVzxoHdzH4pWgZsqAJM6NT0Ruw/a
goR2F1t3weRRQl5tFzSiXVJnyR33IUe8JS07dp4HdRpKgQDxIPKFEtFM19mdY9sX0KSUb8UoLoZk
xRvX6hIonGSwOF5Un1SYgJvJZd5eVf0zFaRTGbo/1aIjEjDbbybyIHtajndAmS/YgA1BIqJ7EOjx
axRG6oIb0ppadDBGsDkndvPWDn6MTF+DirzCLeulIz2wGKjUP1YJn/bzpXxp/jqLI/PdRmdtwuVL
EAzJguWpepl7/S0z3cdY6/gqhIiv4L2Wp7oZj2SCOER8bVCIf+fhXgbVvN5fklvbXgOQMd2TFx2a
qt7Fdt6dqdWHUXytsvxzrjIwaUwzk6mvwVkhDcvf32xtbldLJ2LxllyoI9EpQBc5QDxkozmDEnKi
fsPj1e1VfaXtbdyDgfo2n28n1l6ZPeq1TAdvOMpH58hlc6Vh9CehLqKEUmnxYXazBA1vNL+F258Q
Y0fZgf3rcjNlXnXfuyo43d6ZVl64MEGTCEwqPjDyrWXlLQxDqg9/VWl5KCO1QFdFLnRwR3CA1GZt
zn8VTapaF6J7aaqXt5dlTebsjBJ167e/tK1a48Cc7svtg0OAFLz/Otnf3l2fCfcu919orvk7dPti
iroOd3NzLPgBDBvdBKbp9sqCSIKRp/1rVDdPVpLGTxEkGw+KMVToTnbo2dlG3lxGrMNR/OnUmwZU
RnsnLfizBtEdOTFpmctGsuoc2sJYGSJPFxoCfI9tb37qmiE7d1NLFu64Qa0ImJNL13ysZF/dOyC9
apzYfCRTa4Lay0/98Ei2vvWLXRrmbDkPEJb/2JsbT2sTTJwo0cO6uo32NDk4ceMDoiLmgpo0wMWP
xZBmfyVTOyKUmPRttaXJgTZJT5Gd/UGd9HaN0Dwihevfza/e2B2qzUK5pskcFXcXxosL+dPBjaLX
PFbmiVo9lodbT1kt6ETwB41G719RqbKiTjLlkMhc8MrrD9SMx8LeqRDBOnKht9ABGcfGRzIYChov
bjmyHb0B0Hqwg697bCWxp+rCzyy02+vIlb4vxu7N61z3C6TdhzUUAYed36MZaGMF0i3UaEaueyqq
FAp8QFB/AU8hByVu2hyLNkTpmnWdzS0U+HRZgi8EMZrl+44bFGq7uU7vVpsfI/VxbLNi8aFQz45q
iImb9oOBt1343mfKX/ss+6ZrnT8VSLLtdA2JH0Rp3afJgVLbWAN+4/VXA0HOb5FAAWTc8R+xndw1
yWC96KgZoAdqZVdph+3WKa3+4JUyRpwiZmAN5P1TPEAZN4NA5/dpODRK+Y8Qw1WKYDB+ot7GsxP8
NBIGSMKEIw8dA8wWZgzwWRL0n6BRAS5n2G9u3YQ+T1yFNCICarObBPae3ICOeJ9tmNxus4XRd4+I
DiB5PIDmG/AOY5EOb6kKUF3qWp8hO1yiKNFMd3XfxJ/Klp9UYQbfgOdJlgXKoy9aWeycmwNSa/YQ
fvtrZJdAjIJG5tJH2bZts5URRUgQ+Vnyic4yX8bzWfcb2+/8fGYy3DeL5EOezZD2cAQz2O5DVm/O
sYnh0RCj3FN6be5VyJKthVECZvJXjo6caZakrHdk76NkkY1I7F6Ktii2EvQDn620mPmsZOKY69h2
qj2qkCDOm+QznxXW0rBHDQi0Ldf4NPk7iJMBpYYyBTHk4FG2is5aT7Xzy0C64MEug/jftLtlpBde
qL2jG0N2BKUycX5JR4GEi9mtqAN5wvwSQkPQXkVjv0INlXe8uXmDCDaDn6hlz4Hm7FCocdRp2z4F
nZWtwVLWb+bmCCI2Liu8JUu1T7ozRxC4JifqpEOnQBgGUNeVWjRbH5vvs3Gze5/Ntw1/0+qsQcTL
seIFcWZBfujUOWZ1oVbNknoXuWm1pCYdEOQFMadfX3jpomBz8qhBILbkk5QI2X4zx+wxDfh5jt+9
il1C+7VowT0ZDLx4NGLzSNwMHtRJdzGwVut+uiig0RdOsejuroRo9yPvxiOD+OsaN0d1DGo/WDbO
yE91nNufGOjSZ9o6neUHsFAWKx9Vc1/IzUtKfjKZv3WsvAWoXn6jK6auIVxRImZxbRhrjo3fOivm
x+E3nZ7z0na/tjFoV8dmDA8sTbLHaSD1V3EODR0L5UJ2GMt9nGAeWVvyzUfAJwia7huypd2y5W5w
HzumCTHXESyjdj5CRDl+9xVQZNGQY8xWJpKnLRh6wf3B2aqnMxtb1S7TDsIFOJt7pzM7eBVNDxV3
BzCh6QBSTO1vaxT0bkXDkZTVuBM1WEaA31+NWxf3mWupkFqf+NLmLyNohlUtEXSl7zIJ2ugKZblJ
g+teuEx8TcC1CzHF7qs19myp46iDlp7f7RrZGjuGTOddB0j4Enm58aXs+xNxaLsZ2DvDvPvKygRy
kMBfGF2UPmWA3gO6jTO/KiAbilvykxHpd9utl84yxup1l1VgBuK4UQKikR7oLXsySU6yrF7ndzz9
KbIA2Rd5pIHeQbEgenbT4pTnhvsUgfDpgDvKdBV2w9fJnjA8Lawg4AepQJXys31EImORm3W5w+2v
P2PB359HITvoQ/N8G1tFuChZHw0L6lFBOC6aUgTbvBuga2ZAB8Fxp6DW1LzZVJwMO9S2Vdd2OtQg
1kf2AjZqUsfNlteq3pSe1S6pyo3q3bAHviouvT3Vt93shorGLUPt8CIhmtabspVrV1fk1up1pnH3
8A3TustiYazD6cyXw/sZ2X7Xi8JS0OegVnIb4ddzcJA62NSjKp6rKnuzEWV8C8t6g0Bc99VMvXiF
+qnhoh0HkT0zrzdZouTSykZj4TmpeXKIEYECxdQWiMhhneMfyEQHNUWR6QxpCmi5FiOEaFG8uomU
Blp5AtxRERfZQAAA/RtbnhHIyS/udPvNtPVijQ3bRVzgllwYfbznzMBTooyhgd7WPoeYjhm9ebgq
HEuK18INopUpRHpxY+YcgzGv173ONLDewItDzfON1+mPIW+bJycIm63n5eneTwWU0qbJyGO0obge
1uIVof1o5akxWynmDDtQCFKNOh3cLCvXnhLWmpodwHsP8t2B22Ir0xTl4kPzOGYeoP1xmO6R0wDA
EAoPVyiDvNtKdTa8aJ8Fcv07zQrPxqN26hynVLzKArZCyWJnPCK6hk+hC/1iRdj/GKmrHXK9Fh5h
UHkCkWJ1DRCMmW3UpA5Utzc7e2koECC0vLWeAQNvD9wqJm5qB+HDCtIQt6YEgSI+V/sc2T4qpB3p
LuOJYRxSrZ9kXfmPSjTJqR1ib0mM3vJPu87t5JTbkzwTIvBrcPkmECUsFrhszW/g29Co+beSe6Xl
AK4XfBGJCNtH5lQgHJputUPw7tsGYDS2LR08BCbIq7WHRBb2huNXzqDM0+vhM+Ri3u1UiAGOzNlO
/mMWeWvfGIExaJp4x7sw2CDJgbyeM+K+iFw52G0AComTZGfGafOFPIIm5NsI4nwLLLbS5Uw93xis
3/62TcTzyJcBJSMcd2dJUMMFsob6GX2kuvrYpF5E/Ls9ff5l2P2t95exN+d2mqp0DL0d/fHQDUi6
Qgq9PPaIAGyyyrQfM5SEQeY4G99y767oO+8Peyx/2MJxnnViYmfp994JVeDVPEanhbHOBiCV6Hpj
A6+2kRHkiD1NayA9LXi66ZC4o71k7PWGmb7hqguQSezTEuI+HMjrTqY1BIoH/Y7EvvlBkwFr8zZ9
5qxm+J12FbhpUnuTCBQXh3FZnAGCz9Yoeyo/Vcr8TtBGQ37HbSt+u41h4RisDE+8aIkvk1BrqDAu
N7emW/flBvLIwSZRvn8SA6BXov9M1e953kKaLvCGi8Od7mRpbGTC0jNf63h2sPtH1psLZAtKVIjg
ksixwkRYmBcnkqFJp6aYmtRrt8B2Ui/2itYz9f5ubCwDZC7SDASqRnbBMgHrSgjQWmXvHEvNsNSc
7F0lQRgwNC+ldnL7h46V8wA92hUYbv30GvgTgEGHJzB1C/49A4Z4BVoNfmcUUP0bDBU/+0leraEk
NZ4B+UoOsojldixy+96OCrFshQxeWit7SJOc/wCwH/WNrn4Lyj+Hq0CjfKONLRD541kBfgQXoRg3
PYmm9VA90H+iy5/sFs/kVhXVrD7kDlZ6D2z3McsgjHQTJEqLoNkKHYAMd4Qg0a3DLDgEP4x7MNiA
iapA1T6CK4tShN2Rms2QvzcJeoinw8fe4ecm9UYM8LB/OzYfUaNTZukK1LYnUats704LLFQjQpHN
KdPgTG06TC5ePmb7KFbhycTik/gMIt394Yk8uJddzx/YGF+IDMHOOnuLstFoQ15DOv4BlJ5/j7Xt
7EVma7Dh1Sfwmlauf80F/orZK6sLudFOba8RoUSBcF+xz6ENbjhc1941C2rwcePmfwZGBjkorw0Q
dOns84hScYgj1vZDk9fNMjez/kvk2q+tq+I/rLLB8CkPJZISWyUWv0kXQqu9LxgE2Xxc034NbpRu
QJqkNcOzZxqvieHxeUHZxmZ6yqPglZZptEFwgHJdOHYbH2ix5nL8BgGGL9bE5kW8Xrr3krNR4VEx
MX+Rvek1oB2TnXfO8uZKdsh0JngwuOUChL3jFqCZ9LOCvHhmOsG31AMMWoGL7RIlQXdxAKBGqUET
fIsgDSAYuDcsFXrbn0fGZjjeZ6n9OcPK5gwKpuyMVW92xg4k2one+OTYYXi0o3DjW2n5mCRRey9j
hYKWDsqgPWIuy8pjbEe9Riuak+87X+deNsi3GuCPIxZH2LVIbkDyEhEy8qUDiOs2osuMO2qFpStX
//qv//1//8/3/r/9P/J7lJH6efZfmU7v8zBr6v/5l2T/+q9iNu/f/udf3HVsRwgODgvhgn1ESgf9
318fkASHt/m/ggZ8Y1Ajsh55ndePjbWCAEH6FmWeD2yaXyJ06/Kd7U6sCkDSPzTxABiu1uoNqXOk
z7PvrbGa97F+F8RHIFa2Ma2wOiHaHUrNRHKRY5BuHeKVg1wqXwRDGW5nlcE4bH5qA0d8CVAIc1tm
RLGIVsjGpBAIATMRHfzY+2gj5zJNVgy/8QPkiVE9Ox1ElvZnezr0UVNtctz0wMj0Z29S6S8g0093
omVYsYtUVqhHctrZhcaSM00ANQW2+OePnlt//+il5BK/LCGQg5b8548e9Hi50dVKPjZdOOyQBPZR
NWWO65Qb5UsVI2kyLSe6ETjo0uHVPXlIYJ4A1WYoE/u9V5V5xiENnA/zdGyi2bB7DbFi4yBEHbwk
YWWtIjvuzgqSmMeyAE/GgNzUpxGkz/h45dvkCv5p1HhPrsyD0oifDCe6zMxquNNBZB84t3DPBaRB
/YffpWv/+uFwhqgvPh2O0hAppPj5w+mcuHRQOp89zot0WQjg8nP+CRmK/ApF2fYKqP4z3Q7DOjM2
dMuj5uSFcq3sOhTQKrYC9xUxYL2WIs3AmoYbU5DVEGsQovli6eqspjUiHooPWcTyz8IoIBlUdHAd
cn6s1X1g5NU9Cu03SNiLx3xi0y/BbQu6g9g7kg2UYfG2KcD/SL00oAr7jZh4+RE1g2ptFXLg9ux0
ieBUtB9VBtZ+LwPksffAmWF3cbWsPaAIg+YR2vXi8Rdfbt7X0to7UO74ZWlPCnOWFu5h6iT5ubH1
gU7qEPTA8pedTB7+UXVu+tRMB0QKi0pEIABDIw1lu2gBPTykbpE9WdqsNoY55mvqpdFdl8yjc5D3
3s3xRl5YbG3xJv5ALt82arorm82GOkqLBf/hF8Hdn34RgjHHxH8BxWwFGLKyp8vpw50KdxZrAJWM
/yjwiIJ8HOsvnQl6ZcIZhuUn062tV1qEcaPtT77w+osRuFiiGRWkIKP4TKqys0osicfO8rB0WrlF
USyaSe0tRBEgtHfKCOIycXmkQdRBzX9rmyfzWext69pBlc1gO8lOdaN5ZNwxj3TG+9guF1k4oNoK
iSK24060v3X/zWc28Epv/8O95+fb/vRhggBKciYd1wIRnSt//jDjoGJmkjLvQfX1gFRs6i5M4Bfu
rdBwUfSdmus2cbOXnIk1rXXJo6oCoPQ63oHhFsSzSCMWDrDHbbGrkWeY7rPVdHf9cADI6NxqiLfB
gczQ+EDQyQwQTvPHbFnFJuhdLZZeTTcOFxRsoQ6WGu8dyM6EiBKA1t3gOltGRQEuG89NrhJ1Lv/8
qbjqbz8xmysmlGmBcpdx+5dPBSsq7mdNIh8Y5HLP9iSYAWqTGCVsk8otcaL6MopWfXEN5ZisPlAv
5xA0ILpksoE/D8BYB1TyRK3sqQF1cL1sVnUVGeDiTusllQLmAvQckEL2j2KqGIz8rdKF+nzzqiWq
0xSDdGM3hYYKLwIpRmj4O2rqydY5QCgFg/03G/kVU6hpdp78yDbUDpba3HipJnrvhfJH/ojbMHRF
LD8CU5cs99QTltDY8irIcFHvB2+X1zUEcrl7CrQ1/QSGr/g5FZvIqsddJlCoMtlZ3kvcIxBUBGsK
dvwg7HdQjC+cRVu7/aM1AUgKAJGRusVOaWpNfd0ABaWkQVgOEmGBn4HeuTO9PcS9i4tuQtDMj413
dFL1Jcl080CmHI+uVYIcxoaa1GEmgFAx8/WffyOW+Nul40JvwzUhLuAKjl341P/hPjS4DI+7wS4f
gsCcos7Z56iuwm9Zh6JDr5fsHpmfEOV5KAAGv17wrQAjBvL73kuBtNIGuqlgyVAyfPp5pFu1DBuY
4eSmRgiMK7hYZBdViEmBrpaaTjiug0KPj22gwCriZ5twUsQrciM/gyYWpaZTEzuMZueoieVmaqYV
yEdLR/Q7agJo9D4lNSGFvA5RarZ2bPzKCREUela9DkfZfIBeAy2OlVFVzcAhBKrGfcIBdZuh1yIF
kQSUwMwZeg21ufzOs8UH6HXh9/Vad6meX4JeZwAwB3XfVqxeLEvpq7Rc/y5ugX/tAeJ5sbUFpXDG
0hMqFNST6Zd7LyjMF7CKNBvcU70tuUUR+M8L5Lq6xkG9U4sdBNklb15v09r+iAjwNJymLXTuIxRf
nGrNR9SNQrpxKNvgCZzrHPU5iNZVqt4PNTICgBWoJdgvwjcsn7JFOpbec9yO1soz+uQuQ23oTuet
taeZRIMM4G2mjqX+g1v0ACdDJ6v1+qUF0TgEp4FNdqYD2UXVDOta2HppyvHdRh3k12OUzZg9z+GE
W4hY1XeOjwhKxnX6FQTwB1KGbKLmKPrRfUERo1xGagiAn4B8qmoqc9eHCNiblm3jHTjpVyesD7WX
PQPMEN8x3A6vAzZG0LyAwLXI2yfkuXzI2fn5U56ONWQCinZLTVkmel+3KBynJkSY7fu6ZptI2/kV
EXZzlbNEPVhlntyxUm3NoVcPZOpDr1l5ljdu7Mlm8bKGcsfs7nVJdrGKbE/BWogGgd0wkXsKGAWU
IZtsTa9QG90yAMKxWHJA3fZiZOY1rASCenm9t72q/NFa8asdjQ4wr7W3xDad35emXW95UhuoBxpB
1wAU56YIdf7wu3mSeN+nRblFwKJdly0k8bKweCgmNArKIKGSPAFRMiOHaGOdZLikYKODgHAA+coR
dyknLJGT74cvTp6vxiEfnqMYAA2nlCZyLdixY3XLAdDI8SCdyA1FUqwALOoPXdVUyMB1bRef6ygv
l7XJ3Cv4SYOt7RQhFGfy4RRbiM6jJFE9SguJApkHzjdgqtZJ6vMfvnaPbYOMDA1HOYB75X4QblHQ
NG7++U5o//q0xKqBM5vhwSBN08Q95ecbIcJQZWP1RgvBeBMh1s5DeokgA6CbuncDbe5AFYaICNla
aEcFTfs0NrKE4A1Y8qUqzGvUZlgPdGX6PcevEsVl/PPNAzX8PhLVXrhTE8UK8axokKxi/9O6ayJV
0ZOALZ1BwhHCuEu/rtN5HWGj+nip+RBfdNBY99TBkAG5/+ePwfx1XTp9DIJh3TD9k5J22B+eB6rv
UeftMH15r2lX7oQkxSXPoHwMEi+EAWxrBF/m7aJPfHvFe7v89WZAI4oERf509QcF+OyQKYuW//yW
ufnLOkeZjuk4+OYc3Dz433aeQJqaEBoMo8u8oB89VYEJ3Q+/IiacTEF5sO3E29L12PZPMz3jKxOl
VH83++BtnM3M1uFXSG3cvOuoUSsRlhk4mtYU5kyVGz5bAlwuebIeghrEwUh5rLLYDB4Mv3w/gxAC
X3UaMI/MN/lqmM5ufhkk8v7Ddpz2D7dIiMAzHdtgjo2FLV3O0P7559wNYx9Wo4h3gweol1jaEGVp
R0htKyw0EUBSD93YQVB3Apx0Or5H0Vv16ebhGXxEfsjqF53vQbXRApQh7HtIOQUgmE7wzAEKNA8e
BUvLQzf1UpMOPhLBg+z9U8AZtKr+Gp91IgZO2DS/se74z78Ba4ou/Pzn4uJ1FFhCuKUUMFk//7mA
WqQDMln+bsZw2cVyjsggtu+eLT9D4hIcKtV0iEe/Bg847O2QAdMGgupFLMHi6OsWxHxMIWztW/Z2
AJdzgP0CoLsf2rd+woQ51X/4NeNLsqdowIc/RjALf4nr2hYiPNxxfo1iMaj65ioM6m2iY37QkAtf
olIIFWyd8L+EqQsKPBSeO6oCUpL34YLsqABSG3AxIgEdZsEXl+UJxI6EvJjIOTynyIuSW5aL7OgH
CLtQMxegpa6jjoHUMcRquW+KAzJm31BsFf1IiwsWjXgiZb6NjJTnvExUw0tEBvUD95Jmk7KyPDVJ
qw5IInfbpuLjPbDZ/gq3cuvzNE/beOGPcXyfxzLA9CiRTCyKi+kHeICAQbK9oND+7PhxfrBwdZtT
eEiDgcrX59F4rsC7cSEvMlNz0OW4A/r5lexkok46DG3prUws+5fzK5Cxnqaszb5d6Czzt2T78GKO
arZ6iOrjB1vaZumpYeVKdCX0JmkIvZQA+GtrJVX60UY+hqjySQOtRcDi7+8aUtTYEzrM3WKlVe59
BhbEBMgxqDiawGc6SbYC2s8Sp6iwEK6PTQ80edpoj9TOndxfNr4ZYnU7rBOvllBVG+NhCQJlPFFk
kz4qHajzyL07yQO0JpNOPHNRN0xAK0SkyN/4/Gjw9MfNoxPsB0iwFW7tPMZ6ESORiFP7RkFmmeZw
p4lAnA7SAi3O5MGTMt4hNo4A9NRJNjvma4Sugvv5lVJ32KTDMK7mOUKseKMxulPVNqxjMMVN46za
ydama6r1PEPulVcb+pa3SZU5hisAPYstzcrHwruEiX9wBBP5EnBAKFIU3rBL2Pw6je/xE6RbPpM7
zdMjrb9oQKR5oKYXOHxC7aCuc3oLdCh98Gkk0jrRKN/xjV1V4Duhd0U22wIcAbnuC/mHPAQ5h2cG
K/psht77aud1eHLADYd7TLuxAs4fQPTIH+wRVFjQk3DXjRRBtuyNeAHFlvRKLqgxsAFhgxppaFn5
2op4s3VbsAnXyWvSJcmmH3m454ZVfEpGDwsQlbyiArJeySa3jlAd7R+Mtv1mll78irooLCWyxrw4
vhvfYXUqF9SRyf5HWyrjGnp5fBrrJlnRCyAyfnSmcsa8HS6g6gONfY+vgl4k8Z7ywrXBvton26To
3G3NjeILpLeXA6u8jZXUgJa6SOMYzbGLSuQeNIKBS9xdor0ZKwaMNT4yRB7ZouhDVi493MQ808+u
1GvKsF1J7Py31AwMF/VMEF6dp6rwGy4Ro7k4rmaPEMQIN56FQB41y6xid4A07mbfpgc+G1IB+car
/x9l57XkNrKl6ydCBLy5BT2LZHmnG4SklpDw3j79+ZCs3dTp6dgxc4NAWqDIIjKx1m+Mn3I2p3SU
HSa71oq3cO1ZV0bzKTPuZNu1JocJkYF4u96qq7T5kXcWrFaWOzdS3q8QEYE21LBoEo/9uuclJhqT
rNvJ++gK1TwZZv51z4Pt3gMnzq/3vPw7bNE2KDbyqqkFgn12HDLpywWWg7xv4s3D9b7+2z3LQWOj
/I97DpMawX7ybvdtPm4HJbF2Xe0dSnJzcNC6EmCH0rO1kKdT2tXAVsmJlJFj7T3Z4ioFbMU8xdbt
2rOF1BFbbohr24ILWeYYQFRvg8h9TwyBkbSsU5EXFSd5eq0te131gdoFuZKsRcQCYCTPcVPB56hR
eWMLkj7Du0yfqwxHysF7lB0ADRgbFSrVRhZLNdGfGCw7yiE4gLnrQQz5VtY1LsniLlphhTodij5d
fQ1j3ka04HK6Ct1tvU+f1dBq7yfN3t16ZNXU8Wd2xV7O1c2td+YTyftVVZZ3sp8cWocjdmzq2Bxk
XT6qw2ky48+5mruDa1TpmshuvDPb0TqqSZ6dw7Fmpz6ug7w8uEmBvZWaZ34qyumXmLdp7jS/p3T+
yRu0/uYWJBfiOsjBhCN8NzcmL5Z6Gz6OAToyea9n33TNJVfMIACzvOm0+vfYMhDib+fsSV55nArr
GMejfUAacFe6NvJC+uzctbH4ZQx6RZpUQdzSdq1zxKqxNctQg02HZfaUVN5KDcA8KM2mMhHmSEFZ
fHdD9YKE9pL+JGrjjnzIMUABEenFX0oX/qxwdv2wRzVZmcMUPDfoU66xYVChfcxf14bFXx7/cd2o
C91H+BDQ5oQY3kAJQ3DWQBT8f9fDohs+X9GUW28qUTBH/XxbowGyDlIsdPJeY8M99dp3iHl+0OvN
p9dAtReoxu1VYhlvnmkfq2yZtfa0lTtjdGSMvXafRwm5HDmSWGQgquk58LTy6GAmvZEDsnw367H7
DWpJikHO0ByA6bsvs2c/yPbZjonpatVwESXhediN+J0vV8q8EKEv03nhZ9ceRlUk20qvg29Bvb0O
NNx+o3dzcdRUIlyY/H1cbwTUrK/kfHAJLwRnnfzNqlgmBLh0LKIuf5tdMe11qODbrO26z6ScfNlB
MeDn4d2X3SG+VD15LuZT8lKNBXm7YdfwEIKBONkoYK5lg2I1W4+n5nvnGubORap0J5JReS9Mvvnl
mkjcVetZuCkpXBA/eCRX14+rwFjdB+8SPtkKDjXBYiIsR9QxiB8CSZ/tbIe7cS7rPS4k09tc4LOy
fNBJhq4CApjZ2Z4VDwherPszS9IryarXasLBIwJPsC/CBNuwa+Kb7LeFdgLxLJvU5SIEIxu00HlW
Rsw5l9W0VmLrqVwObsrerjJiZSOXz8jraXB/CntsrgtqmUXzrkD3ZyUHyV496N2J7eRZluyx83Dd
GFiGi0Lfsc3VjjCofAdUzGtqKspjEpZ3WtCH76NT8OFA9rzGIutaA+akZuNGttpZmK4VUncHGXwE
Sfo7LV31IkvLjDooitd8mRF5OoTViV9aFdf9D1k8FfhNQgo5gT11T53Vszvtq1HfD053ry8NcN0g
kf3RrIzlnoe+fZjLGA87cFnuKbD0/5xOwsZlZx7/CrVvgxki9t31GUEwz0hWwhHtymWN3FWGaiYr
7Bh3eu8alwa+ydNcq+JsZOr9V+dcIeE3dtn6WtaJF8LQrFqcbpbJmhwfUjV+TCMvfSI1TsBfeL86
O6VN79xso7cN/2byQo1Z/OzKVtuARFc34J0NlLjs+D0NFXuTKV6BsQ3FakCSPRBJeZLF0dD3YNDY
RRWB9ZzP5aaY8uQ9FDWZjMXUi4108o5bgrur1eCrNU7HZI1i03SQrb3qfDcLUd/LoUq4mQ0VxkJa
lQ8EX17ldbLcrI7yprJlfijj/35TsjUj+ihvSkHhk81CUu2CaVZPEuV5xXsuxZwEuB/wJnMVC5Bd
rjICfyBDQyUgwL50cqSYwG2iayc5Z7R0srJsXldtuOGVfgUsKX4GBzK/GqDdkxZ2sCypQ8EWDTV2
WXI142DManItpeV0MsJieJBtQevdo9fl3suSHqrPFdKS1xKoyvdudLSLbMvD7IcmrOiqGq7iME9u
xBzO10uoderz2whOUhscgdXaz70JQMhyc0FXoFmgpe6dbM1Z530tM8nTyFb83/lNpSBtu1B9tR0v
XWXqubXr5EBqrHiZbSfeJYqqrWUxTNX27NbBh6PaEf/F+JSGE2pjslFtuVRhNN4xb5TiZUz6YpvH
hOhl6xAY2amZeKJdx7bopLjpi+ya5UiVE6hn475cVHRDv8HxISX7zkQeCgxH0P9pPTSX1MBaIE0y
bU1+vblYFT6/gHI4jQUYiwnHhu21shIeTVWjPcRZbx4IPUxYwi1zqABBMiP7qAdxGGcw6ogj5s+a
N2SXKhIXVdGUArDozAubZmAntLRaUdPeBROIsyCrimdZh9HVNyvTAWItVZE3YBq/vAhNcoJJg7Wg
Fw1PX8aPGtCpQGDuKItyhF5uRdKrT7JGE+z1JitNtrJNTMnwQBjk2l32GEYMr7uSSJIsuoQ9Ee7v
n2Zn/IZUTnuS1a0CrJF/0P4oi2FTmTCNoAvIojwMtf5itGl6llfyZugVEasXlCVuVB5Ua433xpp/
lPRhMEd1Y6hdv+FJU23ztnDWcmBfaMrT8Ov61zaVN68nyObA8phljg39PknjnS6m/Fl2t3ISs7o6
61+374Ym70DWu5fgN7WCLwofP1zh7ISyt2MYD4mzILMV93irkmfJ6GxB8o1nWbpWYbhB2nAcdxBq
v4aj828AHZ/6FUoHB1GOziY14TlMoGAf+tjNroegcRfDheDodQUyM1mD3N045l/9DK8btp2DsZ8n
ymg9JKF2Jp/dnkECZutkTMXP4CDDzLd21ez/a7scz9Kc8fKXFluyXM66IkV017Vw86U7+q0oRXRu
RahDyM8snaEp0pnt9+utVY5tgGWua08dDy4ZrPvG0H7LlLDtCiTa6treyZQwu7bzhBHBU8suVPYK
Yud1GtArDrPB2149lHTtte+i9tEzveoxNdI3iYQp49DdOmXpbTuWTlKy/mRDq4RkXOxuOlupUmcn
wWtLkkSiBAX0ny5SYysZRbVGCmfcTEORTL7j5Q/oHsYHCZC61kmYlD22zfpq7obnNwCRckQB3VZd
PjSElMVsAtnNIc6g+2e8ylYsxjA4xtchTYZwO4bE6UplQE1T0wv1LBJvo5EdezCWw4T6xUOYlT8m
vU6OsiTr3U7/Girr5EG1lXE98dJ2bxloHUeIU99NTtO/WEnXbNpKNNthKZqK5hzsOIxWsrUwY+++
qs2jbJRVZd+vPUPVHmUJvxzkeaesuMOD/c/ZVG0bhbX9iFN2+6Qk507Ph0dtsT8fMlLoXtCqvmyT
dXaoYGMVDQSElv6yzkvObd3ppz7OLreB9jSqviz+Y6CRW6TFGQQfbCBMMX9dSQ6IszzYF7rrppec
fQKiCxohrNDZK0qu3+XBYP+PM3b4W80JQH+1RI+IpBGlWFgIwAOGqrdOstSNinWHMcZ3WZIHIP/T
KsbpfGdkA0LdvRs+9cRTl8FymiBqleXXHa37JkF1e5mxFZZ1GgZFPNkCkFSa4wE5v+nyT4qRtV6b
wnaRQOXjk4e4ru9Sw1DOsjQN8GjHQXuTpdoZ+lNduPMuJXN2ikKBo+RySP4+syKv27VJ9Sl7pFr1
1UMWpzRdWWYZY0totkjQQgKasaz1PdSyL0OVevfq0pAtDYUJmBVBWGj6xeDdQzb+GgHb9fdc6tB1
rPTQLxAFQ5vNRxP1y1lvnrIFpuDwaN83JWEU2UHWDYsYkAIW9jqoKRTz0fG2uXO2rXFlJ3oEWDo3
L/IweCM2bHjobnsMlXihp0G4C9B5WlpM+IujQUhN9pOtgAtfelzZ9lJZK/dsLFFs904Ka3kaGvu+
bJDlpVUJwp9gPuHfC7yEcm/Qn29noTKJdbnUKSGtZuL92XrrNxbWCbObH2IYqk+Cs6RD+Pov5F31
p4pspKyv8aAnbNaUe3WMqk/Ba1I2lvZb37HhQYKTV+6l/jY8x6Xmrgaa/dDqKNbM+Di98yKBAPpy
Vi918kzWyVbZb+hr8c9W1xu+xhZ1UK+8Qeg7ZTYgybUCkSSU+I8AUDay6lYvzwq7Dc+dazY7z0rm
FzMNzgomHX8tJ0AmB3mCKfy1xqlx8r1akQd8E13ciaNSaw9pwDtEJL85edp4M2Y97jQQIOE7tZeD
bDBmXRy9/4xw+UsvVyqQg3ELGA9jXuvF2O4Gt9Je+CqV3ZCG+VoW0waksUXYxpfFZkx4TWOnENaR
3q0MRd8OQxyDHWKoB8LRr/jl3Smtob3Iieu4IrC6FIXNxF5OrD0gwotO8OQ+IDC2KYU+XryFHJSM
WISqVrjuYT2Ryg5a03hHMQxJwyQrV5qXmu+KnROtVfIKnltlvNdl8zlZRvoQEv98+ZdBijap67zQ
7XOOrbaixAl7pXUYgrrkF7OO5Mkwr1mx7L1t2NY2U/R8N4HxJj7O4iuLRmPyZrUsvrLY4qe6mjNR
PU5Tah711FNWyEBNHyqiSau+s7ITIZf+HUxabuKZIHuJ0lSgm3njh+ci2ovgU3YyekX2koP/rZeh
wAXJNVsQDUn6d1M5yxnKtvu6rCz+47L0atKh2FbKoK3JH2aX2yE20IMr1fOtJtNYx30wWau6tsqT
bMBdJL9Afu9OKsK+H3nGb5l15hWXMHufTZW1Tch8fvR1s04XzFLsYGIQlq17ilGCvR97LM+vYCZG
BnWcvKZV+zVSC7LrSNkh/XtkpWfGdaREO2Ex+TgV7T7Cq+J7k+9GBKt+1zhR+lXZ268WKh2boh+i
c10pyV2tjPrWs+zimUgLuS2nN392c+fLUUkxfXZijt5bgvFrUGXiIkxSq5pF/A4SbPIUN4FYhVla
/YgGF5UHMmdJwIqqlM3HHHkVmi2NuEcusj+4dfHJpj9bV6NJLArjJfSeJvcbG04wtV30ezE6SWC9
feaZ5qyCwooetDbQ966b2PvC0EgSgb/HpncYP027wMaGtVVTgs+OBaHTLO8SVFrx0kMhWJV4hOw1
ryheVFJV0D29eVWaonwZpkG9b3FL5HdXvMge1ujuw3lKH2SVXXvNKnZdcZD957C3dlWmpWvZShC/
vSCP9igvJatcMa6x2ukeZakVhgffCB8TOXcU1crWxlMZaVhuxg6NAhBs+U32HYusvmSRBeM7UgzM
dKLshdDVpU/z4psRgZE2kfQ51q4LtnaG1NFoxbcpmFDz7Ez+KfDy+CjVH7K7ooFNGl029rKILoNT
tMNnYXTVHme9Ziur8TFdt2acwaXI9EOhi2ojJ+0V61jwY3yx8xZKnmEewJAlT0lh4ttjAu5unB5/
qqIPWAor1mqiyU9lC8pITD0kr3xIVnZYd3tUvBQSpEv5fzn4OtVytX+dQAtxAY3bAvWVRbGhhdmP
nsVrrCFG1mml5cv6XBvndRkOxrVbnY9/dGvd9M9uNpulg8o++TxF0hKcJOJfUdJ6fuNo+CW0s/mu
4rybowf9pqqeuLftSvjz8hBlf9DvPLgZG1m0K4s8PIGCkywGxmsf2u2bMGrzMmZhQhqTyXrbgkzc
IXEY975Nzv8nbPa1qucEJwA23cWa530zDdzksE5UnxBr6bdj0ip3gVd1d5C73a0RlcpjPCH4JuB4
f7P67qLL8XOCDNQQ1X+VORYVo9MOKLTiPVwGXn5xyqk7IGM97eOgae+zSUFVGCuSNxJEv7K4F79D
dW/pBvdRafqrm7ojbjT89pSFZBbHlbaDGdAdWzHj1trn1iZC+/NFXR4UvL2PPxS7QcuamBh+kf0+
MdRgPyl1uG4b3XjNo9bdlxVBCFmcgJTtEyWJr0VMTo297jXJtTiE/EozrM/WahGbr6k6ki038pz1
lWJrxSNFu7h2dkhX7yuMFK+tdh22e4eI0HWsKBz2eanAanAZW9pkT5pJw/5xuSvoPRm2cUp/bc0s
iKSdq6JCubR6XhntQ02Zrq2pFyi7sNfUa+ucxsGOFDtkjGXm2iERgiW4cW21NJyeLR3BcTmViFRj
p7boqMoia5u2m7sG2YJlbD4O8063AkxTlutqvT7usG+DqjU1h8Yt230w5a94D42jD8uyOcsDX+/X
WWzcO808nv7ZQ3YTUF59EnnpThabEpPhXFiYJi32kZmpu2dvbsEZlcE9i6/hII5iR9sqRPxUVsp+
8hAW8Q8nAlkqS7LRVtCf7LJhGy/jb13jlFhUGpMLu9XJs1ZXX/QcS9Pb3A3OrHeusI5NFLDiyW5B
DOe2QitnLSfWMh4+fgR7PINlfXe7WFBgP1IpxUPCC/kf14fC0SBylMcb2fd2MUdPDpbblKdbfRcq
2RHt6jd55dvcUa67KwJj2nUO5zlwNKiii92KPCgRTivCwyV7Wlhl/6lOU2G1vizrWGX8fWqRSkO/
BckBQ8nWKgCL0/VUdm3LVPFFix+fbPkv07VptNODkNTCcslpmccOO96KZNmcFBeJEU/faLHL3gwd
XG/QvEMV8l8ui7aVOLw3ieKsWl74VuPhJuu10TUOVa2yjQV89aE1UMHsBrgzKGfzNSMaIOuTzBsP
sxghB8rJseUhRwKukBgIG1qNVIA8lG3snerlIItta1VbNYAoLuuGqiJJTY6/9FVdNYlMxc45dlrn
nKTNuvOM+Y5F2CQ2tjTYgdNvCHyxriQ5+2zZUbZoEbaNS2+xjL3VyzMv0L6GyeJ1bB1aR7NAc/VH
lTa7adKVE5CG1DWzszxMZoRg1XKQZ7IuImG0Bgddr/7RgNQ4BMRlrOwcK/1uUsvi+I962UMOJU0e
bGu2y9cr/tvF5Fit9n4QQFwic4R+0yGYtupijzgtB3BdX4dSGiim0EoOdqhualm89RmMUF2pnjLs
9MaJfUuzIgyl6/DglFm6G0SYvkVB8igpJXMTxPxbtH/28ACj//cegVK162lukYf1UBD1upbgVRvm
J111NqaB1+6tykljxBFu5duIWk+6vVFUZ+gx2UnWXzs7k+qs+wxHO6vr2ge05mG2mDh2jMROPNJ9
tbPHlqrwq8lqH66VZd7sAPQtQq7UFcuhqdNowzu2upbTXBs0B/+YBDXtWV1snBZvp1GZ1FWaBt3q
Vhe7wnGu5UJ6N92aNA05VV+OlJV/tMty06CF8Y/p/rXjuNyBbJEHOaOtuV91tyK/OhZ22cfNKxxh
tgkEtLVHxmX0y3AqzyNujGR2ikq9q+CmqIagKFu6oNG7ddjWcCv5lrey0q7txRRkMuJ1UqN9agzN
UxWpPEv0yDm4XkK4ZKiTR939kG2yBsRpvHeIPK5udbaFj0eUw6bTEqt+EmAFnoon2V0eUsNj2666
zvUass4UaoxoiGj2euEOey1TwcBkWXomGJeeG2Ife4EKRBUU2sD/rstRtsg+YDlb8Ng9Os5Lb9kA
d1LbFr2BZFiW6sfCSvrmJcgw/LUqrPA8N3zOrGj81DIw67WVteShK0zp0hCARN5Mx6mCVM/GMXxA
SBODRgUGZsKrsz9k5vQXRPsVJJQh9NNuAGtkeGCWTAQF0qh7UQKSeL1RI93hIL2tpkl8UJZ9F9yl
YmOM0/hSNoDJIxtlfc1NDteZMDoluBIg+Njx80uz/BLMGSKqbXlnWDp5XGdKS7JD/ynLM3looqbY
m42B2FMYnu2/D4TW4L6PPNayyNV3qtt8ysZb/T/6zmMlFmzbv85xGyoStz/iybeRc9/q5dmtbi7d
6BQhm73cwT+udKuTN5PMSC+7uBD+3dXNzWhX2TlCW6HVnBGGxajeCY3t6GbNpo5n8PvZo+dA5FSK
1n0pc/2hxH7pXiWR+tJ02uzPTpve9UPmvcxB16yJuzh8BrSazWBvDbb/G30peouX7qwAwZEzxX2t
4RsjvstGC6mgp4CfC3vuU51YJTZsIT91vNc5BoucLRkosAyyLE+RSR+OIFoX3sfovWYBPt/pOFxk
CSrnc5arw/21JEwCW+74cC3Zzj6bC/VRlryECImNbkBuOO/gz6END+18Lw86QNhNHhgqEAXq8sr8
aqhBVGK54rqbVrU6G4b/0oKoih/yhNrfZqjQCbiPQ7HL0wgz+r9nhhzvbXID9KWHCSd0p8zcoD1m
P7SAbh7Mwon3k+nALOtLoCXLwSAqcs6wntcD3kbYlVLXGeHOqOeR7Skl2TeOTN2v7Qi6OvY+Dx2m
SbEyntRoGtYZka0fqPBUmv2jRmlvrSaZfjKU0rlMPWk12VDBNse3U/3sBwsO59z+gpDl7qamLY4Z
Zg2IAN5OY+DZR9K6zbyKQ704tpqNd9eoBAcsHYg5Q6i0rbp8ET0wcFb4+kBwr3zJ2ODsaqyw17I1
g1x4rofsjWB02q66YfbdLmqeyiWpisrM7FsOLo596GEKAEMKW5EuV4+NFszXQ5IPfxZ/KLOdIfSr
hHdEheClLGfBXIg/irLhH3Xp0q90cyxo5RBtbjc8W6x9DRxoFIKMx5SJjSPUGlZsFD9qVg0Tpmqq
H01vv3ijarwk3WjuE8cMtmnZB+8KNIIRKM2PakZyNO+n9hKrmXEeyXauqnrM78dIqM0uDGGi5aC8
0MMYgoPWJHhFNnrwoC8H3pqqy7AQ2WLC/RswsGzSmwHXGBplN5boX4Sv46OcQx6EHQECD7fQUsGl
CXPG2xwpQ9OYvhllidImiXRcobp4F/UgwoPeEpcYHYdLUQk0X5vAJhJB8dYglmJmtkCfDEyYbg2K
bVVnBeCmU+Uo5+aN82GEAVrLonbubIjF70P3w16qAzygDt0SHCRLUPkgmMO9BtcVBaxBwR3VVk6Q
h83NEGYkfpYGWSdbLY3XXMTa6QMctlqhQegr2ezcey0Icdcxox/qlD41VaW8lEC79s1s6tu0ypWP
3FJWssOEw/a6qxLzJEcGOVAdab2CzchTpqnkd7+sIForZbVLjPvYtvR7IpLDNswUHET+rpNndSyq
1RLO2E7e1MMh5M2on0aXf0zGyoNVp/rFK15kwSh4QPgZoL/DWDh/OfXUJRv23enGhMG3vo2qlvGh
UfZ+MwXOTjbIWwnAPmDhEyIyv7hiO1Dxla4RbxOe7/d9qYU+CX0CzvU87ZyqcTaymxuQIrBNj3V3
af0/j7L6qHrtMF9SDL1/QJyof4CNgNSHgU8ymaTTrb6LchLF8+zyOkg32ZCkqnoixHqQg2Q9fy+i
D+2whLgc455sNxH2wbXfVUv9kKI6sbdDd8D5pYQN8v2aW745jWKvew98nRGK9tDgGLUHmWXcW2Xz
NZpP9AP08G8j7H4xXXi+6vxJBUBnkaYRFi5OUYCh500aUDa0/Xifp4m61lMNMHDjnicNVTWpSBX3
+i5UI/csS7J+qZK9vFkEu2viV88LAH+mLZ7LSQ8elewJkDCUl+UwY8m0jqsx2soicNHFRrmadlU8
I2zpdqdGa6d7a84QsiTrvoJSNR9kY+SM0xYX5nwjW/G7He+yHB8e2VpnKHpN4Lhko6yCaQHU1pzu
ZckKiDEEzSng9SbX14vfdLrYafQAStcpgPSVLN78qq9GN7I8Ln2aSmlX0tNaddwRbrQ2Pbsusp26
gpEpW975WYHVw8vE+DotJVml6vobMrHpWfZv+JfdYRPPqrP0cIERPfbCJIDPZB5kCkQ2QIrp2Ojo
0QV7LLaAI0+fMn2cVJvdoxmdyUupa25oeETWTmdj6/PcfBzrvgRcqSerKZvw21N6XAK6j7C1vIfk
aPOweXTgdqfTRLY1zZydSXR96zqevTWL9KOMSwWQvq2sBOnJPenYA0LA0aMX8HDX4Ch+cwl0my0K
zZpuGmhcmONFnikWcKOqRMBRt/laY2XIsG8vF9Fjb0X8iVWaUCyRM5bkQQ1wO24Cc+0WOlHcZEGS
753xcfKWHZGHtG/I9ZHAmIqjodfz6lWPYHkjn3Hk9z/6wNh+FkjsPZWqER5CN/v0+vC7iENvF0Sa
t08ChdgWr8OskhH/RfOrFU3pzl7QDG4zHuK65G9FP8eNsCk2LX9CTuqhhIm4FcgeJAHo80p76Qzt
m6fprq+CCFubXUC0U3H82iBBpE4Af4awW/UDvx6iBDmeUy22XWiGqA+epyJ/Tp7Q12cBAYhExAbQ
swPxtBybNZmOzTB0rMtqGt+NwBZ9UbTnjnB8SMT+r8TKkZitjHYTFlq1LVsl8wcTgKme9it0JQE6
RZ+a3c3f26rb4V94aGbr3ihr9c5rwLayOPUbL6pzX4um30H3vc5RX+bd9xdS2HwWzScqg7vYy9/7
DDCJXnZQcYsnHbSaP9SYy+vKe5gnK6uuWFaqFvsxYX5P8w90v7YGn0zuYZo3Os0vlW3C2jLfYANU
RyDHvJ1g9uKbcU/IQFGGlT7nKQAr65se6TOAb/aUXlSIFR0+IZNuypwFdsowm6rK5BLZIKvnkLyd
leBRMBbdDrTod2XI85cu+F0hobuDhPaqEB1lnzBfypEAUhYtglNjyuIxO2tV0y/gMflL5gpVJsIL
QCSHX2kc1hdtMjBDS1+6vtdeDefYg6BcKYF40eCFrAuUDdYjzwAinuYBe/GLOY/HQqg4cSXZZWjx
fNKgyGzmhC+DRG+/i8CTHqPw4FXtxtExTwyKGoscc3jstKhm89lWu8hGdLDvuwegH2uzngZQyOZR
K1zFV6MoA2nXPTtzQcJyKuZ1F+T1UcTDoe7A5iK1RGoW+LrSqfthgGNWmDnAV3BdyNaT7Y8cLFRK
0kRth1tcjytDFNgX1wHmjGuO6Cp713YR2pmRurJBQAqkF/bzDI/BxALI14JcO/Ja7q6GTmHrHtQH
Yti+WbUTKA71GHsCfnhVRfqmmqrm2CUIp9/L0wreW+r/0TbrKhV5Yfe7Ru0ORUmgC3Qko+Qsmmy+
ThDiERQHup+N87CD7JHDdjZrH6v3ER2NuTkKL9K3Vqfeq3pZHQGSz/zCIhe7FN6P180EyKTTp1+s
VTY0mdl7bMSiJs/OwGf1C4+2jrhCHq6C0sGDKnX/esLP6TN2eYGbnCryc/2HbjvPIuh8nZzeIYSr
unHi/mfZ8PUIb34oTRsB3xLtZjLwRb6IZPfefZ0mEfrBGK/a4iWP5mqTdgCR6+5X5qBZAlDXQTa1
LDezErn3fR0cstlVngMEfoMputOM7jW32mKLcslnm6fKxgkavjyEHVH/6c+qLXpS+CSqtaZ4bqL+
W1ibLUqGkb1LbBIq5dBtg77OV9xvcpdl486L+ECyEs0WPbP6c1XwYWmpeMkG8vp6xatLIHZJnG1n
Asp7WzSnLCuQ9kmK16FUV2LxhsGnEpsoPNPIaCbbtghOdYmqRMKPUdX6hzLQPiLdIVTT1Hcq7xur
bu77DcxF66joiiBmn5iHVCByUbfVb6EVhY8ntaHWv1Hpif3RjLEmb1IMU8PHNje0PQq9ddhZaxSQ
C6d5VlPxVplq5HvGyKuvm10ixw63tTGgLxyCTa297KBrbBISN/loa2/2u8SdVk5zKtvUd+3J9oWX
Y/iele62IN1z6YAs1mHTXnKrI5qLHAliavCwWqGiSdl0r8T0Y1/01odRhDCyCDndC9XbDymaJ25z
LJTpl+egf2V5n9aQYf9pDIeczJMfCdLFLM7jarKA8xW6564IQ4973rxSsmuo2aRZdRcPLc9gdzS3
mGfofrc4fRqp9gahewS7Wp/MyfXWcdnjnZFAThVDfCcPvbDiO7Kjd2lW21CH7QwYb//sJhAsiCz5
ma34XVv/jg3rzRqmn7XekgOLzBNg7LsSFqIzEUc0bbdao4Pw3mA2unHy9AVZcesystz7bZ3W+zJs
sodsAoenRN2j6Gbf7LJ0k7GpW+sQsxDFinH40gawtJm96jSclStdGAgCucm+ztzwhC1NgNqPEd3N
XmYdAnZqRxEl2jEeDBiaUT7fFXEy7HNEkE9Aw42dJsR07qMsZDMLrRV4TLXtB4wRyTVpmzJOnIes
DaNNWJ+rDlqPKWySqRhAop3Bljiv8DmMEP9dLSjIVZuo5M1NIPGWENaLbXjYBc6iem2afa/Y+A3k
sfvakrRf1Y7VobYfoTHcAQMyJiyZkMhX3+eKNyet6osPpSIn6iXteCgt01pDeW38lsflx2jB9Ing
tXxAK24BJ4N9AKeK618njA8WMJwVoWp9jHbX4eErVLw1LfwziIt8hAii+DzWhw/i6bywJVX/oXlB
72egpD48Cykka3brj7DgEYGOYfUBhWxEVBuJt1AxjhgO6hf0Jz0CEk6wlsVYzPolV/4fW2fW3KqO
teFfRBXzcAue7dixnWSffW6oPR3EDGLm138PpLvT1fXdqCyBiWODtLTWO8AiGuO/5jatAnhJJpju
qN3V5sgia5qn2GZPHEZmf20Rcb02/K/n0ZU7AGfslVmANpWXQ7XMHOuFWJuMkveqzFJ5a1O+ssEM
eptPicRQipT3OKCRjChMFxlLFhQ1H6BRwH4jHPTs0dQCG8j4TlWVBuOU5ofbZ5SY0QaB418+qelM
ux49kQ1IITvADcvwe83IbrU1OP4kUmObkgL2Davf62Xq4UmeDLu5uvZpPR26JgmvM/+LktgXMIvv
WRyKVxKpnY8mFUuWVNQbUugo+hXzq21OLNilnAISCaDrUO6mMMVOVu2TLoDM0O6MxQS1K5IARnx6
s4euPHozTqtIO+LBUs1/l12Jz0g572tc+bZT5X0ADt50ckggvvD8hzOI36l2Bf+KDTYEw+F2Bq3t
2NswjSM/zEi0NhIdHMHLXZJAGRIhGl/akL3aSnrVl6k7ykhc2XknNx3aoQo6bCzcAuIDCQG0WEMr
6Lzc8dW8pBDJ8tAmof0YKo+kupXvms6o/KEkqVF6kbtJMYDzGyrL2yau7M3kyv6EUIf9kggt4aab
wS00pMs0kwm1IIS+OWVyKYwakK5xmZCm2/bWlJzhdtR7An+LT3ZDN60+aChmCKUJzy2PKuJQ1S/T
mTuM2IR16JGiieOEFPLkaNu2Dct9GYksMJP3xtbq12gadZ+M2t/M3lSYBzGdCsvvp77y4yZSbnbV
dNfRHhW/oFz/0ohBBGg284+r3inGeqMoSfOkrXwl2w24oQP4U0oUKAsLA21H01CmR/PSR5TWVbX0
Cr1xxy0xXtuGaiM2it4pCl0cU3P3BSH3fR8pmd+76s0kobM17GnytVY5tV75LoTtXIpW+SNHfqjR
0owXs6qLbTOlvxsD/I5EVBznnNeyk8kl64fRV5LJ8UdcBlrWfVQhWFZUOz9h5B1upxD3INHDlO7C
ENM1pDuEo/wxR3M4myHwrbGKg7gbraAR3CddpecnRfRQQA0So9NYHt2pxxnELesLmmNXVbKlMoCK
GFgi6lhuAJYlIhO5fZajh6PLSPCkyb7ZQ7LdxqMCZa0W8yG3sgZoZfXWNuVdUQG8IbDd7J2m+a6J
TA8MqZk8YRkPn2fe5m6EJTdHRzfCtWjJiXZ9nG6RgyaCj7Rpo7L7qLxYnOAoqVSv5r+bxgArR1iw
4aGAQ4HPejCPI+5Dnfc9CwvTb52eXAcyTWOGNnRj3yiVjtcRkCGaRc0uc6MPB7Ga7ejpuJmKbDuP
kc1muOcL6nuxs6NQ3Qon+8AQaNzUpMy2SK6q2ywGTVgqEUIrenUpRvSwmpAlKrdNw3eQhNspSe8E
bZ60gQjjPTm47JQivWurun0mxr9gdtkiY568Gpqm7CseJD+cXjMAHEOeiHvDfjayKDQbLnUTAa+k
rRt2rKrUifTZ2VVGNO7zytY2CQAbX7jIySa3SIwW4U3TBzkIyY3lpPfYE2fbcuW2RSKXunWu7nro
eIfZUT0Yv4icMIdDpenTfNch/D53domcV4IXA3rqu3BSt43jSh+6crYLPYuZJBTRFpWn7xq6O9u6
a4anlpMWymHf1LqO1Zfn4VlqIPxVh8m4wfzxyU/lkmNxf5D+zHZCweliMjZOBkYmIikHWt+ROJpI
BO30MAfmM4qPmPwMPNdAARsIqL2VQU9IsastFMxrlCBAh5fto86gcBkUAj1q/nIEQZ+N5uSrRNJm
hzUY889PZBaGs0iyuxLWc9CrWvgiGuO7bVKHn/vqlHSpOBYT07WpAOcqqWZUztlhlwn19Iz37kbD
hS6oaw1FpDKEOheCU0qbU6sXgLzGDE3HqPZDBFb3qsKepa8t+dlYMygIs8yxRrKte+il8w6OJmYY
KYTUblbYqY95AhDAq49YXnancRD9aX311US22Z3yBOgUnBpWaod0O/j2/VRk7p4ftzoZmVqdbPJd
u3YurxNivyckkeZTkrNp8+AlBevV3JZiQJeN+5oCIzI0Z7IXrk+q/yo0T57SuviQbk4CpTAHeZjj
nC2yB6vZzSZkibvpNBgdWuZOgxeureW5b1mos+iFeeyVxRCv2o/TXJxYRQo2QWO4tbryw45BBbR9
VHJ9Ui0NPru5WQZKXMbspdzwtDaEr8ShcXq1SLvvQkWVp7mT6GUN1l4yHZ6kmoJdjAlL/VqWb0na
/mraovv8rtZX69cUzxba51M4uyi/dGIfLm6U6z5jfeUu3cWaj997I6ti5EPT2GM4nOzoHVJTxUS3
1ZD6Z3dBVdZzkg+jiAotaNQ6PbbtTMF93mhDetcUL8HNnn+M4puFDCVKEETwTROGAZPU8gHqW182
11RhukBCN4jTKcz9WA3D/ZzVh6GpEVYocEVM4uPQwktUCNaAwY7Gaf0EiHlQF3bmd8p2FX4VhjsH
68tGiyu2v6Hhxy0gSqRCoH+/lYXH1mowyddgSHUC6KCfBBzzoHLgsdU/3Tn7Sd7F5ZsN0ZDrdctl
d0wfDyxsUGNxXH+rSh/Lk1yatbs2JmIe3ObLT/n/HQ4xov+vswfHa3bTIEguFnutGgLMlr+zOemC
xkQVbmsrJgIjRXro69yjqMMJUYX/d+kmiKVPvvQk+Ezh1EDuaHoQf7vpt8BTggrgqCntJcy6+Jgp
OXLutw6bwF0X9/cirC4p88AJlWwc0qr8B3JyEYnyBppWh8fsrN8atOFJhyvu1kml4gOMppwQJfMj
rPOCuXvOd9oQ3R2qYmH+xHf9Xaquse+XNIFqWflpjJCJlFI/TxrWNnuICM6zkzzDXu+Cl8zLN2+l
QWI/UEQQKfvhqJR2yqPjTlcxIchmOUpD1ESe0UO8oe6zU6gKdLlbhbAKMtaZr+aIFoxi+TNVZ18Z
AWm5hu6nXmQ+UTwqqio9eeX8mx8bfxpAq0dzKPDW1JN2E1Mi04fWuw5iNvYklStYY0HCFmJjyaa8
qTmkxp5tVCCyKvG7LCpvVkLFGSErRPuLPUT7eUMVxuMsBJ+NEWVbPG50d07/AvUvz2GRmAGWyMWm
Ueb6kiKcYWil8lExze6cUbrHDF+iO96Z1KStuf01pmLvzC3e8635dBxR7nkEikNIHv2jLEIUExLl
RxeaVYA8bQ9iVGRXRWXf03j9tspi8SOq4ncySQEO3Ob3PhJ3BFGdP7kgn8a6oBeKfctCwpciSmpf
qti2mY39k8y8Sy6AOcpR2+5AsuRBaRCOS1dDtCJbsimjJj3qKM5vnNycD6iYzvuZ0sEGlKaxmZW2
2RI+bspqSPZqveQ7PDJSBZnWVnT2FaA/doWifxTwSYykjL+HSmXDBKeYoD/TSi0X8kq8VQ17fjSD
+r1ttL+Koa1RJ4cwSbWfOgxeLYmbeOgADcUGzeX0LpI0h9yaTkxS23bKs3OdV8PZWrJ3E1DfwZD1
weul8o719VZ4BilVGHubsMu2Y5RE7yAFfwqMpl5MqStvhmop2Geow9btcpCNVhnvMjm63yX5a+m5
YOubcDqT+Iw2mYmcUk8F+YAi/8ZFyf1H4w1G4KSOdmMHYBxlFTf7Bu7ZMzZbWO9Uwv9I5IMtL/kt
MSQmntaMu1dm1eI9Yh48oxd3ow5JbSii+JVVf5AViKmRxpU/S9t7gjYOd1HsQBiuZzy25nS+kWL4
PentcZ5E+xya1r13CFvEBXhmjKblHiVwpqO1/p3xYU9rzTullpb5X/3Pw+uZ6+DaX5v19K93f439
v5dYD9tzuM7ziJUpx4jMJ+yPxdT482U5YHe89tdX63rTxyonrf3/evl1/Ov0dWxt/mdsvc46Nmlt
sTHUavTZ22VovxVFxaK6vFQdQhjSqf8eNXqTgGA5nilAdrf4sf2r//nWz1ZMlAEVS9lFqahPa1Mt
y+xgloiPrX2zmf7dR72aKLJPLuWkRw9LU3kc3NwIABFFj3Wsym1m98Qc9uvY2qhw09V4CC+fQ7md
vkZMY19vanFuPJqo+X+OrQeKZpbUdxat4+Xin2OJ0via1qvHrzF2nAFi9satNDNtG7tVtLcqpMZL
pbauamWq1zD3Ypa+sf0hXe0jB4j81FVlPM2hyLc2BkT3cprZPkWTj8Rb+T0GcbFPMIA8UBiBtQw7
EZO9jaZ7/aaXGbmUsHixy765mEm2d1ljzzh5EiLNaXaEObZP2fKfCyRb94i7vBcyc67QD9WtwraL
aSWyX4Z2TIjw1Zd0bE+IoeRn3HsFljoAuUFRzVvD02xMT3L048r5h3CQneSL9p4k9F+KVqrf0Vsr
NmKwi606a6+Umzu2mB0yjWU6Bg3qhntTllR6VASZNB2iHKH3Ju179b12BgCjbbqwKcgkZfhDYUEV
GX8l1W+j6Rp2ygAau8j6mAez2uRw5x5ZjEhBNZY/yeVP53VIRnp39bL8uPbWBqJwtGugfm/W89ex
ttPfPauXl7XXx+VMhWl8advJA6fWik2Zp8OjEGEBDTYetko0DI91LC4JdgFHXdeehyvnOa7zP8jQ
/OuEeUSqmqwkGJTlGmuT6//EgyXu62W8ao6PKtaF/tcJfYfdg6nI7LiO1Ty3l1YJr15DDX8qN+gl
Rq/anKuYeKbTznGjJT3BtL2ORVZ8zwsqqOuQVfagbrPy1zqvr0PxME+BWmn6fu0mU1M+JrLin1co
sMDWASqtmNcV5Aoc9DWpEueQNMyvSLb8G3T7eUozE59r4bev8f89jxR/ARzS0Hfr9b5O7LX4OVKN
Y2eTDwEKTuULkoHm0RgX/Zw6Hv11bG36Ui1f2qWJEgU4pz7Ni+YT1Jz/HPg6WUtn51Dp6uvX0Ppq
ysLy5WvMTfI/qieJfmTs+a5skpdSp2QsMOv9fPU1ZistIALpndYzFCpMn6cVUZ0dFB0wTKujOp5U
JmYoat6+RySCtiExw27taqLMcUPo4F07VvMuwnAB+Sy5wuXkeBD5IRECUPXSHURX4RgMzgSpJvZe
wn43vAx8W2mSYV66JkX1g96A3G+Hzn4fCzkchELEth7NxiY9tLKaNpEJV75vbecUSoISOyU7pyqa
QCQts9+cvmAL5omPtWflWvpc6gRrL3ZD+80wLVSS2vy+DpVdRDSRV/Nl7YKYMgM8HL/X6Dxs9LH2
3qy4V5AEi5Wt5Xnum0ZodFALgrq1WyL1gv4aQc56ssF08QqD4bweDEF0vH3Tua37YJgMnquqelWX
i6Yt4W7recVlPRFbYmK6qcMZCeNCfx0bWHm2okGFymN/78VVD4mGJW9cF7Z1bXJ1JyTduZRx2h66
SGDY+nxwsmYnnD4D+xnF+wK1kLdouFeVzHeegjF0Niy6l4P9JElgUfzVum0JKutdSXuyU5n6rYtS
VvepyN8tbZyI85nlMI3JiMUN5zzH0J3REc3ee2Wk2OKFH8hBY8ExIv7sdeZ+7dXVIN8c48jsGG9t
vCwdUEEnR9c96FspUtRFKN6bkUxWVlOSgkajH7QicgJBTWDJ8jlBD9JlG2dmtyONteTGXML5/Dl1
RhGYeh4dPH2D+Kj7ai9+MGujZwfDVG5GIb91uoIVj1tPNz40MhzlSL46Y++iGNAiE4rHQWRXUA11
NARRzSp/tEX/Goa1+oaT4Yq48aXphc+cvFZaE6urSs33M2mgi5ZmfSWWGMMuzZeoiLLPIW0M45Ni
9I+kyX5VtmscGmwsrsJCH24ixD3ndf4XsXfzyzXFtR9z7Q82G7vUayw2S7dmmn0C8oIadtsCl7BS
30Nc+Vu04K9FIf0Ib4x3M2mOMUDeX1qOMJzymmFj8tDt8owyb7ErNfK0hZIUW3dIKore8TeCvnrf
uxAZROsJ9OnT9tXsS0kiwI5/SfFDjWZ77zXags4v3M2kkiMsElFinO2StFVBxtqzfp+ToXgbumRh
F2bitHazGr1RQBMXmPf2a9hN1KG6oYarYYyvsTQXflnS7EAFJ4emRiPEUooDdk+YOGS2PJD0k1tz
oZWzMzcehP78+ZkaJAWKDSCobaJQ6KeolfmJ3sYkb2zf1O+4Dj6imRnIYKrdRaFe4vZdgPpStOpd
d1o0a/PibrFbe+9nV7u3jb5bjyF96p07PLT90f7dMTm/m8LxnnmFPD8WGe+9ZUy4aGPCvBwbEYIj
14yr6dJT0Vt81D2Z+6XXUyx+FDjxrj30gKtH46U7EVbWe1vWmO0W+X491nmWendCefjsVWZ9b4f5
aKqpiqyFfkjrbL7mS9Oqw3lOWp10Db2qa/pd7yo2Wka6fR11zWHPO+U+GR00A9ZBYzmSWKwx05Sf
c13aV3XQOBpO7bw147hHsHbpr4fWhgImNk/9de18XiqvG4uiakkaNR/EYehz0pKNwDDNtaSAMIRy
2Notlz9AEcDm3QvsmaoFcCK6Y6tz9uyq87ET09tndz2iyao/xVZ6zbP+L7NMymNOxuva9/W/GhQw
nS2+cnXwPwcG1RtfdD7K17mt4WiG34xa7QMgR1pkuUrckgwa9QTBADOMbkbqjjvRQ6bUMjW68SRB
ErD7ebosHkbr2HqeizXQbe26tfkK444sw/L+r/G5bpAvkraCLmMkCeVCbSOmUMA4pSmStgBgDMVy
yCqKyMtYbDJ7IgQUAeew27fcKt6rsBbXted5U7hAK3EkXw4ObaLslcFO2EgX3ZtqF/qLje8HiJEW
0Atn1MBS2Rw/146Q1JjQq58va1drgXJAxsv2a7eaiuQYDh7I4eWdyHjmt3mIP//wOmRbUxDLLHqs
PSsfSLEOaKKs3Rjv961tLono5e3CtqoTXAzbX7uZ7livEgru2ls/Xxvph8zO5ev62fMF5zVaiYKf
5vK5F2DRpGvVdu1WmMtzaxa43ayfzc6RQUoQglp669XisH/NKlK8FJYprVlaoQZK3ciTTbGARPJU
M1ebZXNQbSpDEeaf785YTn4SRc4PAMRnySs86XieGmv+h7zFx0Qm9HvVQRehKC+e+Hyz1BMa+nh0
VlcQHNmhKu3w1BqzOIehEh+oQxaHEhHPm54nHxnybL/byXmYE37tjlv9LvLSxnI5HU9ahamxm4C+
IfcT/z5SiG/I4LMx0CI3uWZjkYDEiaIzJdJ9Ms5v9lwYPnKcwDeqzH5p566c/bzWuL15Uvssv62N
YtvZjWwoEtnhDweFx6BPYaC7Q009Lap7AFdAz+HQqWhsdrBYvHY8A5afj7Kpf2KbqRwtLZ/erK7m
thtfNfzgP/Bd+1XMbkCBHuXuKtwJW/ypuzy9xUmMbm3mKDto+upHZSUaQWu701zdfhf2npJY9s2Y
52FnKHGydZXsHCneL8J19WTK+I8Zlz+7UZiUd2rnoIEYpcrmYpyF0NgokwwFJsgPnjDSvweKRNlk
uUCRaoqVDg92Wo/eRheUl2qAAI+y3JORTyj5YXreFgnmL6gTUyXQvtVz5B0sj8onwPdsWwvkMU0H
sNIAFr5p+vBi/e3C+r4OhfYw1OYEEb32qUJFO7UkI2Yhd0niZSTfqxKbS8e4jePfOo4nxr1sbfcw
5R3yhyMAZRmQZ1QOmkJdDU5TvYM7ryMPEhqnX0A91GtGBmyDvpK9Kexi8ZGdjyyPSGza0fc6d+Vz
1lm0GdJvDoV7wN2OIGNKo5ijuIxe8msqMF0cB7RzsVr8Z4YGU7W6hxtg1ARWL9o7xVttb9WWOEVW
QVY+rtxNVKjGB8jPn4OVVP+YqGBSC/oTd10N+VuQrC8rxCGGtvNVROqOOPcND7XU4tcalMraW5va
arUdxHmSY8sZaxNWOkiX0TuHkFUeyKhowP6SA9iIbYIXw63XTPU5UVrdejq17rVrIaR4zRO04JeD
PejC52BAxh7t/rIOGbAP9k5s15vGTbWn1xstKE8AREtvHdIMC8G3NktP6xuW1edosDITu8SHUgsX
tc+qe04hkFYzru5rD0+qaJu5IRY6y8GRnQ316va09jxd656xkoEQcJCkX8d0PEKOvVfYsGh4w9oQ
lOx4NLAXXd4Qucq0TetUBY3AGUTVyWunU31YDipLMw4k/hRIA8f1DFLdwyksUYH6umTkZifEV9PP
z5zHQxnE3vScEtIdk6XpzybEGq2Q4pTlgpWubJN/7NZGV5rY6eEI+5ENvys8cd/IaQaTYY1YkxTG
WzVWv0SK0MR6jBStGiBO6R1AjJpvtoafodJ7w3Y9tzD06FRjUxOsRweVSg/269Y+NF9Z7yvAMHLK
T54ggoCKFj/WBnGUclunYblN/zOmT3HuR7WHeLetx48pGkF5hR7a3+Y+E7HxdMvOeKazwqQPpuW4
dhPF647aDDxkPUUbbOPJAjY5efx5ftFQRh5RaT3Yy9vrSO6Au4cIosNtq5XOeaxNmjTMds0wHp0o
cR4t2ujXMVGgmesA0Eozgh2NI81+PZmMoLijJceeJmyLANRvs+ULGrcAm/91Pdn9U+ZKuIXZDzAK
25QHXDodi7um++yuY60pN1JjPVt7mJiW+7kGYPfZ1UPeNef7EODGbR0ajZlyXpeo2HrU0XMdm+bw
pBU8GGtPtkp/aC1ZcgZ/dG16e7pVgENePodgQeJoNXi+4RTxq+PymLdoZ9mTbvrUdqkUG0P0WBtP
FXu1NObr2htDt7nG0t2XehanwdwsWWBZO/56tIxZ5TNLJ3XWpMnua8zw0j+eqrLo9VVz12JYZX8c
vEXHRn2sDfcRCh491eqvsdAc3mWsjhcUfdRHH4XJRWr2X18npOxTUN5omv3XmItdWTt+XrTpBwQr
kBEKrNGeLnqcvLajl19ZA/MrJfRTDwnitPYwyrRVf33pZeKhtWZ7/K+x9W1WU/6UbRhttKrOAfkU
zn1tXEmW0IEQAEOdsUpVAOlSi5HDJoWj+pRJWD3DtCK95iXxfh3L44JcZQLEXBRlFUx1qPrc++Fx
Pdk08GgtUSk2TOA/lYodVsY0u426WD7lXD1aEoUv6L3KZ5kicmsKJQxU6KB4PQxnpzN7vgAOCuBT
GwqpIKU0Wz7VSSa3JnGP68F1CJ8xjeR94x21aaiukzmebSl6fs/BeG/MoTp5o+xABU1R/iKjaltU
W0Udqk3TOHKjWdEM8ChsdqZiOC99CkUj6cN0sR/b4uP2rTHCEj58fwmr/sXqIxTbBTUpeAk/wy7Z
WQLBg9Rip1MSAXiVVh/G2P49uwUINnlU+wjmhCLAdKu9vmmJQYKG6KPw8BfSc38GJRyMsQKRNGQ1
X6t94GNg15tg0FVlOIGYeNekE+8jFgQS3CqQdEDKfa+f1RmtuVZTDIoLsJNcZZ+N+gf7LiYb0Aub
ylCveZcdMaNWLnVXQY/tB/eY9xDgDOM9aYaE7Z/LPhm0Z94L9znnlnaaqGiT72hJJhqlnxdTC2fK
V0ecdFEnpnw74QbgVX3qtzNrJJvhF7W/a6LxXhcRvgkSgz3VJrzHyLiYTaLuFIxR/DL+mOf5jYrQ
Jm61alfarXvuc9xgSATw8quZBhTgbaM+I1r2DYTFiAtd2+8qR+DjquvhtS9+cxlxQm7F8NF9HgLH
NKjclop2yYlVc2tU70bGlYc6n88WgrORACSSK1gupjqcvCk9NNogT7IL5Rb7yGHTOE50yVw5b9RW
/xaN+AeAmOq20QxFQ52ruwX8417r5ruSxPUhR63xgkwiuBLWlG3WOO2lKkuyJPoAf2sOg6ie+gtA
gkMnEWRsZRoUstp7+egdC2OqNxlxA1srU/gGblqB7LuDVS+IwKjTtuZgpzsAwj+RavqxmIkeTKrk
Ad9WHwCH6wLU2cjgcd/YjQJcL23bs0aLTgJwLbQk2LF3Bqu9YcO2UX/WqT7BqzPleQBocFSWhIfR
3NeIWlvCakIUbqOOOkgmEGYpUiQj4qFV3/X8R28r1yyD54s4SpAld9DL/8yuUZ+ov6mshKlEc009
TWWtPUwYHia3PeVeWw4p+BunDoxCxJeuqKNTNBJh5BrP7yTw5cm6Crm9Ybl7q5yUldOjSeHE7xj1
EmCm5FDtWsq9sKefrqm6l9FN24BUYCtIhX6CHfBWo7ZkO8eoFzhCRJBptALTslIumZJvEAGKYEji
301e4ZIdmwfW8j4FsYK8ldzxhf4jMyxiRtLwVB8w5Whr65XEiO4noMs2YdI8PbeBY+Y2uL+pRnkU
knkwUcxgHvomqDpyArJ4RdNUvfRxrF3apXFMDCsdSJhZ4Qs9CrdmB1JPaDo7FMXpmHutZhulqRsA
ytrFZfRbofKAEkOMohCpjF+9NVQfLbLmLNqHrsDGznHhNOkRNRB1hJ7qER6/RA1AnvnOjqQNqHvW
lXnF1jz3cQN4zxJV8Ocda4FQbybIxbfRI8Eu9W6iKhw9EFZh+WxrEEqh2oHDN5PLCPLSxzaLqIJN
YZeqcHjMluT1nEU721vUZ+v+d+SGOQJlBvBGV88AMZgFwMNwL2asGnUI836nQWVq/wyQBmNgv9vG
A84nbYess+ObRasGCE2XW7XsQCh3CgYsmqogH4leTBSFFBYq9znV02MUdnMh1ZgHczchipa3N9jL
DzLNjW+hJ3/0Jh0UqB5aR8d2T0rYeyclDd2TteB06qT70bjepYqZZs1GYRrL6vowo7CEherfA0DU
fd11f+N9YMAJtqOtUqXTy4BX0cUheVwuBOIo05+Z457BP0xE2WPINzj8PbJrJ7sRAV9Kkq1udKHf
lJAo8qQmUdFGJlW3yjrUbl36Vmq3e6DrJaA4zwJ0w2Kwg8x8cgqKUnqJ5hbSsc/K6lyyPKW2SZNk
X02tue9l7f2VeW9wmTq1DX/NttzAeWct9RaIjPIrNvqgsPLopI8R/oi12mzYqXuHHuDZ3gIHCu6E
kpQSsnnrINw7VknSQzU3xIwv3mgNr9mARpFDDzGZdNua0VuRK/b5q6mH0vns2kT+R1tCEcPm62qF
xI7eYIFjdHOAnrXn7cIo9ALhob6mMfUFbJl9XY14FEPTOM8yoWxK9PE7K/RtEaXTSZ2Rb0Io6q4l
0R9rcYiCqnNBt3i9GdmdsRAvzSKeYxajdlFN2d6Hvp2ubbLM3PS8KmrvMibUrWW2ryJHFUHm8DOC
CTsqLfuPrs+IPKz4I810dA7N8tUyRns3FjH776UJ3ZfZ6+ChtVqybbp75jTpSbA9OGWhE2+MEgIA
bOz4bNnmXY8M2BveyB2F3eMA4or8XrIdFHmfMagkscfmrFsEzrT8sGLA7KUiDVUYWKJpLV5XIDD/
0ygd9aIebdPSwy7DEEhqhRVIjTH3WtIs+DU4yJ4vhQBl1rd6iK0rhltwJDAD9eBYRz1orCkaJnac
Ie8lNXJBUPrIjVqeG3N6VcU8Qu0I7c2IKk0wLV1kCqagN/mxzMwFaOaIDF5Jh/TkrIEu8szyDCLj
MEwwUoArXTuzuyst/k+FmaQbHRPNOVgxc2Ih8Fvgz7bOMBVwCmb3OmaaRijY5TeP0twpaeqPGbjR
O14boA3LH2KIs3e1wCXGa3+7ZcjNvWYJnCVVIGednU7GDeV4rvayNhNLGAArT9mE69logGOvVq2t
AtgzBCkwycI8rZfBtfItllFxzJOKKXvsnA2G3cBDKCkAgivnoEQxLXZKm+fCDkymvJdBg9IrAQrg
vzbs0oa/h+RI+JKQYD2ks/gQSMEhPrqbsJbbOM4IwX3BGwHQ3qQavy76v5kSZL38h31Ne26HfC9H
yTIJKjB1sLRWU0hCLTxOKY+O+F4WlfENCXkUOceHnkbWIRuUx0wSYKG3qvvaXIwHkr/Vzjgk3iio
1m+8ZPaOIrauCaW0INORVWrVAuE/A8S4fXZNfbpoWfI2quxSRR0hoyigDC8mTXWIrk3a8PeAAn18
KkBEuex2NgVvsFyV/SkckU3/dIOjPYHtukhjKxMbAZN5Wltw9UXWN5sys71XWADOTZ3eZhB8rwZg
BLuIml2dpN8qAgPkK2OglRXF1LU7Z3pOzFflADQVZZ92riB+MjLgL9amiDojqKuyP8COKN86UzaH
EbZIsHb11GnAG0sLv1CleSFc5v9pO3ujV9HvyVamfZlk8xnhj9d+BuxtunZ6i5ByuUWNJqkMI4Xp
9E62taRd7yto4EYEO0NJkZjL+XgLU8MdkAp2BEXGMvKdecy3/8fYeS1Jimzp+okwQ4vb0BGpK7Pk
DVZd3YXWmqefj0XvTU6e7mNz4+YKiADHcfELZtFPBusc9OKHLHvqQsBiP3P7DdOy9potmJlywdWF
ICyupvMULbjR2pjUK8CIcEGSSjDp0RdFMfxj/N8syZfq2fLa1bcy4L56LXS6XVakhAL0bHSQ01pd
BQf/NOEIebHCt7gBKeC/jk2QngLovHZrwC0axleEylE3xPNu1dUQjJDghjKTCYMbOyh5L4IbUtD5
KSTJ8Y/JbYIbuCxrPjJY5ZdIVN5oq4JLdpFoMrOCBAuLvzfUBWhft9VRECqV87RAChnLZreiB24d
NHg9+LtE0ZZ1BHIDsFhHdlW+O0p+SNQAh9w/zX4AxbzcuGY5o8Q2fKKtJep8FKiiZI5zNmUXqRk5
LXcGWcTg7+Pb5SRSSwvVaWc7WXqQX5mgNc0GLMJni6vfOWjUsyiMON4ekvtwBcP5q1ue32hGziVH
jVr2gCVI5P5LNGaKzJYWxneSzLLqHJaKjv/M8ptycJ8B3hkXuaT8DJyXw6gaECfpq6NXln/KcekY
wDFfHuP6hCVT8FK5z66LtZBGt7yx1LszUit4MgH6WLG/0hqg3bJDPU7peFT1+qfggSUYgFF3Nfw6
1lORHMmqwcaMqHJS+ni3Ocqm94rzCtXgRw9z8eg1IU/URkL01CbNqzx7O3GfBtZ9TnNt0K1bQ4Te
HkN3treKW+ow/WtDNNu2hwZ2WAdC3QQHeVzyNCRW4vGZ7CQqrcAKdZ995W7nFX1+w9fRA30m0SWA
iEDbUM4VXu/0LUMyA0QA5ozVMEag76JytIMjBUhk18hva3ROe9BQdnSR641Nwxp1c4jb5Os86je5
c+tdglq6K6x0Osi9lruStAXz/1ZDfGXBAMgzkSMkJnlrc5C0BEaKY0jThUA0EX0cuk/y4NemKbdm
aw1SUrPyuavAsB/kVsiP1Pua+9MGhb5nBZ1RrlX90S62IchdrvfXzJ1+BnhlnDJGA7S6V63KW5i2
4SmfITq3+vRJX7oO+Wxnse2c52AGCYwd306FzokSboOekJXkxf9z4Xe/QaLYXkF210N9rbk+PdRk
cCjtDf0gXYB83zvkxi82gKzxUwqXd725K5zi3VvzDlTx8Q4abOMVEazJuTkZYa7Nx9gNfyhdph63
O0wneNMdF0r31rmo/XOGieVJfkvvV0+pPasnNBr7ed9k4X076Aowj6UfWl5rOVJi/5rndeWMcECY
HKQl9HF6YgjD1GVpCPqItJMJx3prPksFu5qpYOr7AQm2i7TgsbOGy5RbTEuqY+4MGB+5C7jyX69r
F+nVD8EKe7kBXGEBpGxtb44fXH0BMBqFXS/yNnRvS7csLUmSW17B6s/SI1n67Bx9pxrArKTPTqDQ
R0p9Cba39V0TXaNSPlfecPEacy8tYT0EW4Gz8qVt2CCQvpAJe3NGofu6veFbW5Y8SQZLK1T7/tQA
0juHTnSSMlMau9TYjv/YBCUtT01i6zGSXqMfyiX5IW9ttmVl2393PdjKscGfmtcArtwuBR5TpIDc
ehuE8/Lh0D2IpoHORHXST/hQsE/PuECe+GDrGIM6T/ncvjiMDZgf3uusWMxqgcd28pIDShnq7s5a
sKrzWL7kg9udTHNmKNHo6kENCtZuegRmdmzwnoR3MOWLXaQ5D/UhiMonB/Pi7cHLVSW5vk5bWjK3
ZvLhkGJI20uP/aA0RgnqpbuWmJ5AXzJjOE9y9+UkBXjGCcwKza73odXv5S2B1U6uRN/lDq7xLbcQ
UZJ5y4Rr8BFS3XdbuBQhN6yLlfTKOjjUkHjBN4yJ/jnqgbsjY3KUeyyBPPZ4GZ4glMsceUr/yCf9
5sVGdlLn8S4xSwTKvO4inYxGr93C2S1Rzz2ERbB+AYz2T0j52VVOKE9eYvT07cKGsaPhz3nwnjGL
c1fMsp/Yrz6eZ6dcWsTWGaia6lw5bvt9ejtqh36CeL/dxTJz6EmT5TOTuZl18C3oQkIqgRfwDVyy
wUjcQ35UqrC3BuXEQBdl1KzjqmMmgy3wutV5cp3rBDCH/dwz9Eg0iiN7n+EYto6u1llUpAUFe266
tnbCcKkfayMxTnJ++V2+HY3XVn+ajbw9qabxIk91e7QSy7vuV2xM0W4sCpT+oZD/PUHbOg5Fvv2S
Xgd2TE9LHGmYPoDxP2qZncPOb/PhAUF28wI0rboJa2eIuupGW/hdhlm2Pl95Elsfsz0YPtB/pdAz
zcmrDxYEaWQxHAOHk4KXwKUHP6AQeCy5ZfJkpFkHKmuPFvBgv8A35L+duVTYevTtSa4Neunvt5uw
lUpMqvz/T8VYbYS99LB19fJjJLmOxbe0xNbMOcL2gwEtwgwy0FU6+6LisShV5LLrkEuiOGzyqq1R
9rX/htWvH0r5ne9GGeuxZe7ugQXcsyGIPQYfehm/sjnC0rW8JnOBHMw+mMwfaK2wnhz2yaVowlA9
SvU16i9f0AgwSBek6zhOWqqM6LZgy5vmjC0HDaVIDZjYMgiTv7MFK0pS0u/GsuuvL+cRJs7DWKDr
1hNvgKefbHap5j16vQWbUH+48kPM+qa7unqVYZkM6iQmwXrqZVgoSTaC0LwOIIBslaXKlpTYFmyP
ccvbrvHh2Cj/3CHUQR9GnykdZwcQIL9IWt487njCNH4pX3/8XGrFLlIG9d0wUh7h2vLmnwFE+6s0
1wglXUDTyzMIuw7JDWkp/xyVo9euClBOc3HL9PCRChLAFNmmcB84IULwkNKtYJsDSoEEWz1JDv6v
Qavz6/rrl5a8kj22d2Ydz6yNWXI9Pe/YP/nveyextZZEP6bloPWs72p9vMDHoxSNjY3WftNmpGal
X9lGD3LsP+VtVaR0HWdLdAvkeWxJiclx/3rWd9MZqS0VP1zqn/I+nPXDlYKlw8doru5CGH3LK46H
M3sV1bzOVeWFl4ClFMiZ0IiYvC/LbFuw5c0ZnqDQ76hTtQbRtZJ0t3Lyreq7Eon6ZgBCiC34tUXL
yyLvyfaybC/Vv+Zth8l7J/X+Ke//eip/zhdyfxGD9hsPLg5tDGuXsbB8uLZgnclu6XdrFf9U/UPe
Op9YTrteQc7zoc56hSHx7jVl+K12XriXrkHmoBLbvtHSh2xJiW0Dsq3yh7wPSann9wgG9L+0GkmE
pLAh8vFysvfO8Faa8BqVXEnPLGUzrc6q7KR7xevWvQOmgja+pZV5oZFLWnp+xkIBK0pWZrnr0pEf
WO28l+6B1X8kWRuUgf+mq62dhq2yhiC9S1HOkDARfzv8U3e7NQVHJv1bna0ZbHkfmoskpXQMmpQl
Cxem16DO5qFz9HTey/w3AWDAclEyvgXtEJ3WN15uyhas3eqWltv1r0kp2F5dSQYspPzdfUv6wxkk
b84SsBNawmu0dfbrwHotl+ezHdngVcLkLbtaLIwYywrJu5njVk2OlUAGBltSYh/qSSe65b3741Ly
4ZDBq5TjbDyACnyuoVLgGiA1WCk3NJAcy4erxBGvfZWuy8+SLLvInSmTPs8us+rsmsyxLvKyb090
ffffLWa+GypsVSUmjzcqelb01krrIlfuIHpixBEyKTpa2cPslWzHoOaiTY/yiq7rlNICxlmPm2/y
Iv+9qlWrwRHrbLZOGjYH8zy7JkgEwxKHtCZB3bBbudvSvhUo6J+F1q5cdIed2cKAjA55W/mwdC04
m7p/J5xtiw2ASEW7Ru6qPJc6g8qkV8VbGcMzET65vjzguUV0p13XMz/cfrmp7x7ROnVd77rMWSS6
vuYRm5OzZ05Hucty2S2QH7Al5cZ+yFtndVLykcy51ZTi7S/pYajvbaz1dtgYYhUX5P6XrojHs4EQ
4FGHMUsS6hkCpMUVn0lKLZ29M8NBpmcp9TxgnnqS4N1UB6+Rlp215RxqUmcPZVC3O6k1d9l4UebS
PKh9BkhvGIpdE/GqS+Blrrm3PQCeGpii+zRxT2oUWvkRySAMl5nZH1mVBDU8OddGD5onOFnsNSMa
C/E8c3AvitX71B/fFkT7pwAZ2E/wb+oDqnEjqhwkJS9D8ChL2J6oR1QgYrtKP8Weg7Kg2T1MMVoI
DrCFk87e/tmz/Pk5rZpf8B0vvamVX8bcxFUr9X/kJUPyGh/4mx+oIMWz5q33Zuunx2o9O7t+wIaD
1qKOMwy7oKnrr/UMppcpeflZV1N7j6IO8KoI2S61WGwBTJaS59yq0G9S1UOFRDDKUCU4bowYq8dx
KWEpCTOBAUeBMNHOTWGXj/OUVI8SkyArCgfdszxHWJhFeKuIg0NZIT/kT8N3k82zc6suUn6ZWhnY
kaDEcVgWgHeuz8wtLmJUr1UIn4aPkaiKguGhzQowQV47MB9uCvcGUoPtNY/F9hbVr6mfoudhCSC6
RM++mvxAVlO5SlaZYdKN7iKqXAXCZ4bFbo0TPDeoYT+r7IQ+p4qm7adxDJhBUBDbHtCq1OZe5liK
4iG7m4ahe9SSznual6DOgO3ZtC3Y1dTYCkI9S/da6eCKNrA7Y06YzY2jji6M/9eURPPjmgLNgfKv
Q5vbjq8iy3tCZSbaV2G7Q/fUODqaZR6mqcnReANMXxiaebMdoM7AWrWDbutJu8MKHhkMHMBLLyzv
K6h2980SbEna5zkpWEMdkDay4aaV+i2fzdTYa6ah3SQopuA/mUVfKfvJg+XuhSmLzYgavPU+gFHX
HvvvyZB/M9hKBxcO3Z93y4TPDDIRtEJRoRLTz3+x3fk1zBP9+9QkoBUQxHkLxgzYNTpYT7PGXrI1
JdZd5eb9Te/j9pKmcfHII9Cg/Lfqp2ZUaFxZaj6oRv9Woxr04EbJ02BXDdRXpf4U92wcOYg9HiUp
BWyFfkZ+PT/W467HuGM3LdVjLcWULwbLtRzHDjZZjgLtlj7j8O5gK//hpLN5J6eqG1N7dLzwAjkM
p84MWbQTH5zqsP2CNkh+h+GcrOetjbl9arr2mKvI2ux9LJb7IHvFqHBm0b5omCvb5h1Ei+YT3PP+
kaXjq6Qw2m0/YVoHGSobEWtaakieY5QfD0rcN9VFjwvXQIDa0H5YsViiCgy6e/TT+vt6YFm5TFE7
kQIHJYsrMpgJaDZuhW4q7RmxTW0vSbk9WaounyoHTNhyf+xxBOhSLQO9+GyPv9e/kya5f7aLGs7Z
cv9QnQaRl00e/vS0mXEwUU6RqARVMMNw39LS2sYWCcl3mVIsJR3kjsPwBHAGBF4w7MB1YalQVnRK
ev2troPw0ttDgMZ7WP0oy5OUx0NYn1Id1aZqVhwWrBUXt3DWA69NEAX33RIMCbonruGf3xX0fYqd
zJfAt+MjFIb4rhwzPAyXQGKSZzLLxrLBRlEt1qIGv8F/qSiHrLW3o7sRc8D/yyGpO4CvULXzx9O0
XYHI7cv4WKqsBu4//DqpLReZilJv7tN24VGw7WhaLQxYFCkfoiXIEZh4kOTk+ygWRv4AeV2NWVxf
iksV5fLdVkliOOjd8eHr2Efm4NhlVSUsKw9PjElRbs4XCyg+ylJS+uFQScqFW1RHLw5C4OuhcrV3
R2S6eexKABofC5ZfNZUxZMeXubC/pdiTglya3fSunar0zh0jACcayptdxj6jym7FMSlC7VUtw+He
1es/8lBTXwe7UF/1sH7s6GAf2ZuG6YLoIF+/3kD/y6lb/c4GWvLFzTgVmznlQ4qawZeoUr7CRw6e
pNAsgwe/iO1nKQMpfEwh1H3Kl5pj/SUZNPNN86Pis5ZcpQrfnOxVbRrol49hnU73faClD+MSIO6n
DzszqYnazbyjzwaNtySlDkRTNnJ89y81GXAvdVm7hLmUfsm8Gh1tzWj3kjT6ZrgYuKYeStNCEX9n
W13/CRsrpIusUT9GECq/ND22CCp8vfPCr/wCFKw82JlvXkYsM59Le3wDQtN9t8qfs9u4Xy3FbW9Z
GSGdZOvd92YGSKE6Vv6MiA5aumH/O3Ds9juQLf0wx7iI243/pgE+Q8O2HcB7EovD9jhjDQtf+D9Z
0CL/LvyQp1sOqNhsvi8Hrz7i11aiMOcUb5li2bcm7SY0t/viTYcx/Qnr950UKsDY3kBgfIXJqz5I
lu037C+4Q3mW5IiaxFXzpmQvyTp2zeeZXTpJyRm7QX1Q0XrTYUTfBdMMLqGwQuOuRisGWnTto8Jm
5w8susfdASwesp5Iyx4rf3BuUtK3vnc0tcGi3eF2Mvv0PAjGRF96ter3cHyimySdSLWBKUT9nSRt
jIjwgdT9e0nOyvTT5Zv/KKmpz57pr/NnIwbf44/BJYwG5SXNWvUh8qERhz52VUNePQP0OSI70b+U
Xvs5iVv1DrDC8KLrLa9KjKp8lbj3UkHy0UU8lUqdPUqWBCYqR5ENgaHudAxXC9xjMzt4keoxdLTn
3HxpmuLkdm6FYWF9RMa8vLMnp7iLOshyi1hweaeoBE1XucjMqtMh9npEx+2oeQo1ByvwyXpDISz9
rlqVd0Q3s7xIEo4OkHq9+FKaI5KURg+WYKmm9ZO/Q9MPVE0+4q6stgDFq/Q7KOrsDB3fOensfXy3
LeMudxXr1Qwz56FMLAAWS7V2Uv+aQEte+bRpDwzrNNyIiLlLMGupv2cFrwG/+5+8rYrELKX9q+p1
7fxPx+stAJjOjp/qcW4eR6UCLl24SN+B6jL5Ev2Vq/5ncxzsL40zog+U68V9Fho2ysZVCiJumL/2
lfsiVUcjva8jw/tWN7l6cOvYekhLDwOWukYtBV3Yz9CRfimIXx3jYu8CG7pXS14qd4x/dhoAMctw
myfP7IKbYjvJOUpD9RVVlXonp3fmb2rpNb869o2AEZkxOoyTcWHNtkR1t7RePBvNcV53B2FLLd8l
WV2gjItG1X1Jn3pvl+Gh9/X4ViNO/nfBWkeKyy0XHgngZ2T8D+ocqPFBykNwj/dytthxybQr6ISV
Y17XpBTrnpaMJ17taK0ZaPqLZSbWWbUHuNvbKSzHvLOBl9+c0FKOqVbo2FINzsUC73vF66a51wzT
OdlJNj1P+Lgc+lZtPvM2qkB/XOcHY+cXtHmU34335g4JQ9KxsE4vr3ZbmL/gJCIWadLP0/p4abPE
gaQSzMe6qurHWG/ri2lUwy1yWwt3X7/ElqBz0McCrErHBzNTL5HF8nv/exyMn5PIVP5SQFquF8py
Dam4wvpzSoefoaI43zS7yVA71ubX0EYbnCFK8ASF2j1ni6i4qvjpXZ/G1pnlgPTJhQoExrmxWD+j
I7P9OfxOB/wD8qHypx7ggww6iRE2g/AkcM2/MpSR9a5/C7DmaNpPfQdmGZ3i5s1rmRN2faU9gdvo
gOfgsATvyjmwuOb7F1038KAanUXSQE1xi9O67E5ijlOzBYgEwkOXIOuCf80nzRm8tzz1vmlTrDyY
vedxD5DvrcO0vkmyM1Cey524u+pxjzCVxrjs2pVA3YrG9T4HENJ31RCqD31V+p+jev6uW4H+KKl5
QYA7uvUkVT3NuYs0y3+WVNgH5zYt009mofuf/Zm9xMJqXkvDcT7759HPnO8xn8pzO6rt2WmH4Eeh
n+uhtn+UILKwzKnqyxAMxTds7va9FbmfmEfeY/JQPNa+gnh+AHmj60Ntt+YtBVHBjjPOuguTZTwj
djTxEiG8ZkTGX2J3aCGmFjpB93mr0Bi1cajszjoNWAo+dktAw5gODd7IB0lKARu2xWMz47aFZfUd
YCeuHHQV6AYMR3es3RWPxhLYSPHeuYrxkDvV/IlVgG9dGU0/pmgBerTwOdCBQnIv1b/F8zD9GOvI
2o9LfrTk/+/6LpJLW33f9TkP8LR9E7gIvv3n/Fv+v53/f9eX6+rVAHPbM49mbsX7gQn7SzlM9Yvu
mPrZXvKQy6hfpCBn8rvmSRWEIpuXcsn7cCxfTuSsFO8c63wTJbAWtqVXNeqJlpH9nadiH+3l5mmr
JoVj7Hm7uoZvEJRPStZaECbhfI1aPQRHh3f90KNjc8hGrXiSYDR5XkX/Rd9pTXXUw0S9DyqIeHRS
kkChXb1vl0CStqFAul/TWXXoma6h9fifUsnfknKE5KFtd5dHANq2rPVMWzql05tH96nkdv3ssf9A
kcz7nsBnolGV+dXz4ZLqo/Npsnvvp4EAHauF3vBkuS6Gowl6K0WqRuy+wiaGeHxtSuVk6N78FUWG
4dxxVhE8/QIt6yrXCDPgfH3VWg84YXuPfqex0bWcG/OKJ5279hnciIXrgGGc9KYdb3odotm9GO6I
o85qrmOFBeRcJl9SIEGPVvfRBWQFE713rmZqlojrtP5L5iTKCwLR3UG/eNiIJfOMpouBdgwi5I65
YwgCLyYe67NSZf2ZyR+y+Mbvymx/IDEyfI1inOCTru2foqbXLmrcZld/TM3HMNDxxFDK+Usapr8B
HWa/OTjEDv6mmCbqWFj/vuAnczbGLnisiqZ5KZbAUBkehgVyiUsFQ1+oSA2QDastH7UUXjySyepx
8IruUepLNQyejphGThigIU6TLJ7sQObxku2TlwCxDnzVmvQZ0SEMIiyM0YxOHU/4oNWPVtAl5wpq
zUOSQaowRnO+d1yQxbDj7TsnG6JrgZTxnWdG1pVlj+LmTfNwy6pxvCpqVN5lRoGxj99H90njI/E0
OO59Uk54vdYskkRd4p/itlVxYFDrk+sVI0RXRJcRgOqf2Z8oj2nsdC8+ak/oBoMdpMcBDVT1/evc
YfWDufP4FlnII3fmru9CFqWCQv3csAe9D0fV+DK6Llre6J5+xXum31XRND74+FAhQZ2nh2oKI5Sw
0I/j2wThw0/nP5LGPfr4kX1j97pB1yZauPZz9AqW9Hdkq/MfSmL8wcIv9HIrYKE8cPVT1vJx9gfz
3C9ncGP8O8CBlVg8jEyo7AmRTiAmfxTgEvXO/OmBNWAKmA13aKOOzzVG6osa/4zoWv3gWVOHFDJv
ADOj8pI1GkIyiPeNjzFqLQzKx0tuKtGbr3jOo6PBphUj+NDsodxZ/nDp02H6ZtrMnTQteHML3hRt
ygtkA9TxWwQA8BiUQ3+Ro/Q4udbGoN1yRxsOrCUWNxhBMVPVBRlseRhy+O1uzTInBBGlisTeZdpL
iWR+LNmqj5noE3KB7TySV1UuPDQ28PYZjoGPVtli5dgq3ZcOA8vb6KsZ8hXckgy9bdYtB5geSxJF
O+84tQU+l0tSNydIS6ZVXCXpp7W2g50Y7zB5gCRnO0wKlkDPQ/yeSnMq70YvqXCwICbBVkdikofT
OLUbHYjSkIPG+j8cNyMYVUJQ/1/nluS7Szv4CFwZCe3e5W2HyPXHqJxvWfqtmcLwjT7X3xWxY111
H25Fnxuvquf4Z2MIlf2c85gdr4if7aq4SEoOMg3vte0y78GylAvSRfOj1zVQCtu8/dqPTrUzBif4
2QbKG4Qi709T0065S3eADvg+0HI9ogKivF0W/2Yx4wl1kPiPKqpjPjtN+22xu98nVlc+sM59pyLi
/gBRoHrItSo8IWc67xJTrR62AillgPV3PRNLnqJ19mr3BYgMzs3LGeQQqbgle3t0ds5Qs2f534t8
OLUyJvCFdP9LCkYVwczlItsJJJkO6oXNr/h2cAfFue/GAAMirENxfFH6EAqJ7jybKDk+p/bS+2oF
CAMzdNc8mL5YKqXuxWGp4MFRMS6JVaT+1+SSh1P38BAtgeQBwdSO+KKxC7KUbgVST/KqWs1O5oAr
gCRb28iPEbIwhy6eWN6v6j8iiAteodbftWCC/taX0xenZNJeT43/ms95fwAq1r/oXYwapjNmT66B
qEqMiNvDZPXDpQBVi4JjBGYf26qrlXpogiy9+OCo0WOeqtUpY677rKK1y4oBq9epVSssrBfZZ35d
uGfN2/2a2CigWLNp/sBT9JvfpPav0vJvKguZAUo48JqSOmEo/bkoWxv5PhYZ2NDofo+Td+/nefHL
aOKfiskqNb0lAHpQQ5bV44ZlIrVgIemZzdnw2a+HBk1zJhBSOjpheRdmUAGlNMfC897v52YnpXEa
ZnheoiknpVNrp4+1Yv5IljOx45E/pXX1KmWx6bLmhNASY/LoqWxV5THGSYh4YM3Rk8QkULPg+6yr
1XXLkhhuqOEhxsdnPWorVZ3MOcdsRO0kz2lC5CbdBt4p4qD7rd52HXXIHhqzsG/+rFN3jnGlgon0
OiZeyRaRz+aJlmp3nttpdyo8KjjrkXZOZ6RipECC0UU1aK8sdWpFmarTdozmK7/KuUTZ7r+neVfF
cmI4ZHLy7Ww9Nh373pnKw3peKfbTmEu8qznbirLHDss8GLYHEWw5vTLUUARhsL47UArWS8oPDDPV
P3mm+WXNM+QXbBefvIQm6Dudem3C9vCP/2mr/fd5tT+zAN2G9Tcsd0Fi737s8uPW3yQl60W7MnuK
EXaFKn62Wle9K5ZqUsE3a5Z5JColEkxy+yVquh3SDcMfHjtCD0o3nBhtYKc2Ng9NElX7GgOLIIJq
FjT5T6toJjT0wDT26tUO/fnseN1fwHKnQ4qwohr96vUE60jTxo/CQx/MG7prmLZ/1pnvnRgz3blI
mEaVHh00e1qkbL1ftoJFdtztlJqOHKFZEzl812ONscHdyq2TL8wzL5DwPptN7+16Xjt0Paa32q8A
F3eftWDkZND8UMROHnu1uXdi+JcVqCcWdI4pq1uFqf8Mi+FeYddzKrBEnJBgKJcNv0Jh0yGB73uB
R8w01UvuIkV7qdtEeVZjprwlfkbPlX9nMhbBXm7JGsYemlSaPKx5GiYuu7kYsut2VMBK3iGrkVzC
N1V5lgI4aD/bGcZV1fZQOefXpnptUnN4HhgItU6NFnrOlHyYgYwgXhbzQ4LPSonJCg452B5UnYOy
QzvuRqimpgfe0Eofe23EAWwJptR/qQd4/Flx5wSDBeqfoGC1eA/HbDzpBVpjkpejwHCecVljwfQ/
ed3MQAJJU/1c4aJXuJb/lC0BchRe6VTPrY1cU9qiizMyhnmelyBKjfLiTs60kyQ9iPEco0YBYahZ
s7b8xja/RlZr3CTLVSodXbJxxi60KY6SJ4Gh+zrbRGg2SpV3BSjmGVOzXliyLb1gf3cq8qtcWPL8
cNjZXmsc2qlmx3r5kVIYJWp+Z9kIEC5ZFsvqj46jHIYgjF+K8lhACH5uNS16Yc/89xhV/nXQjAeE
yNP7EbOqZwncGa1/ZK2s05aXTn2OiRvK/ImqxAqURt/A87q7JVZiPbPYb63HdpF9nAsf96OwbXDR
cpm0+SkeQ7NVuuc1jUNSdaqL1NyD86U8LC39bhk8x437NHuMDvq5Yq+o6sxnz0uUJyu6C5aEEcV/
B6NVf+9YtbxNZrpMC+H74P4HMGOrNyaoHKUzXa+cyFELG++K6BnDu+6xLKbD2qLmMgrAGrc7VJGb
p6LOgheTRbIXPS5eSz8Y76SaBAzJ9B22QOVFklJXQ2X9YFUgx+UoyYNRkUJJSB6Yw417Tw285zQ3
vGd0ueebYXQ/Ar9GJWTJ152sx0kq3vmxC/NfqqGAeWXnPnyQGoz8ntVIM+6imfZXTFF7UQLPfoYs
6jzjIFYdtdDFy2CcnWcp0FrEPdWSzRlJSgGCKeZjlTJgxHlDQTk2bNlKNox9H9H/Jr11v9UNWTvF
zKxxzqlexSd3AjGBnGX4UsKGOGDPkhwNB2W0vdNW/snwDJTD0W95Qeo5ejHbBm6okbB+MLIe6hop
pkKLl4kEjF1m3LJw89TnkdFGGWCHp2AW4i9KfT7Cw3/HliT6el/zFi8/vDU88HeLtYqPOfRNYtg1
Z+xf39qFJdQtEEaJSTAIUHIJmNQCnJRMpGu7s6ez4z3GCL4U01u4Aq8WnLfKsLv+puozyywts9iF
+LAFjJGhOkg6E9ZDb2ZfzYV41C1Mmnr5CXgTwTyyhX9kVQi7oQbJogC6uzcJ9KodZwyO6kV/479R
PfV+RYmOBkaTI/soxX0/wxCVaIzsDJL/Scw2B8L5bNqhsrfeMXfCgiRBZyR2bbYQ5S6uxYi93C2r
Mme0T7A7gGEGfcE8KpOhQLHr/po6808ftYi0qM4j9l8HS3sN8HW8FV3/zeG23kXYgZ1azfwRTqZ3
HBdUbcJpCu+OHic7yv/d7rbE5AmwhxUezYB7peCSdqd2+qFOAvPSYtR2s42ivNpMEpIqrneK2p0H
0/6c8q8ta4ShD6lD5QnTBLSaMbmLIP2sWIe4hsS8kNLyBXHtLA9LYhmiDccKWRC+u712a1C2CCqb
jS6jRIkvScf7dzcGijL3zfYaJBQdba8omc96PwtuVWj9MrNQORrWfTHU460J7WENDDMab76+3Lls
+pFpenWD8lvdvLxCdFyiuev12lGiYr0qMQkSx69AO3moYSzY+WKxYymNCoIOg45/bFil5+TXKEMI
YOGILn9TAvnDW7LLDJRlNHwz/YXDNC8YRbkdhXBOJdrOLHjlmTMdticj7XRLSszTBuytIPDSeRfo
BBIYC+xvC6zODM+dad0lC/Ze2oEE0ZIc2OI4zVFzL1mlb2HuELiMRsTWoBdHA1vpeb59UXxKtabG
fdTI4YAtrLE16nT6cE0Q+YIkzz1d9CEqExsDCSQZR6gQa5Hyu2ZIOdxhDNnu5sbpcUVR4vHOcYuD
gU1XW4zTLsiw1g3xpz6obsUsRlf9M2s/f3rp+KaVi7Au4xF8YwsM56DST2ydH/WshzeaPGRFFe7Q
KGOjdC7DexsszEPgd3v225vdMGWPmcYnIvcq6+ChsnqnVu2eLqNkC52VxbLqrsgNLFPbWX2Bfa9f
5gEHIdvFk9b52tZtfjLZhAHF3vV4sTTBKWoxojTzndJn7I8AEzzwwaXTiJ9MXbP3kzYpR19psYXp
9RPa/8jTzZ8NM73mZcn6HZZEUWN+r4YKz8IpPSG/FB0tiH5F292HQa3u+DjCTA6L4tBAyAi7e4Rf
wZPEbOkqKluvQcyiClyqPaJs0WmoFo/o1gCFyxIFm9P7udQH/I3d5lAiUdG4rDX24+/G4ca4vYdV
CsfPvXcfTEm8jzDY8vNYRdcUi9JIY7m6VxG+NWLU8THNrPrfsQ8jWwVJtR9nyz37aN0oZXtp9ZCb
gA5dZNrcaTOEK94MJriY4YvnLkuXGEEyHmv+dPh0L32LpqEd49jXPDkbygQRWAHv3w3KmRHFvGf/
8QeD5/DoTvD3S8VO0CYCpuPOjD1NuDku8mjAN/njQe5Nl8R9GZFAurDjqd4DpsU9w8WBQc150CUs
XTjzXYBgsBu4Kl5bnYnmFKynUPnd+njL1OPD0oL0/+HqvJYjBbZt+0VEYJIEXoFyUhl590LINd67
hK8/o7TPuTvivnS0pFKVVILMlXPNNWYmh1ORrL82Xwyqno2y5ZCtOdG5NsfvtoSOZHKLBsY8Eda0
zPQbE4fEHD0TIYLosc57EnAlc2JMcIcFcoIlGApfc70I5HBFisBa9pU5vEbsFyGUV59cZvJBS1o4
Lq8lWy+FCbFOAa6cBaKXfRpbbVvGfXS/QFxfW/erKUjVi/X4c5m07eByEJyNKbwWgJO0klu8clvb
S340OKx+rcgmNtT65rUIFgiQhvbrEJEI18hKD5aBkudl+j3EBTewliKMkulpMdwtQbjYRxKsWJrQ
6bZyQtLy77w1xu3aqjFckqLZau5LolWVb2dltOmKCn1mqra21OrjmvCE84AymBrGJVbZAJpyOYz6
Jyf/JPAWZ9qM3WOfE9XakdeFnr+RXvNuDBN4FgBJrkXo8TC94Mi1gB1lSUCKZ+lTDRrBCn/V9whM
9YdFlX7mJHtbaLo/geySmXgBJNYKTJJgvgrqo1YPq4z0FRdiqG6Me8OKbb62vMbe9BnFbQfUqf7J
1rfVzIGvFck35twy7M1nIhSfJ/ySdF2gpc63HsjUa29jUKMborWpZXSQzDABy8j8h3wDwkS+Z7N9
rhVN+8I7CpOHlcZ8snSqf9b0bDOROjw0/TFaRwJkq2VHPK8kXbZK9ssXydno1U95NX4YI4Hy+rDc
iYzKf1yvuN4aIZBodBp9ghW6AjI54hkGbBhzTQRdPQIEyz4n3iS/awgF1izt0CiKrEQYbTDseO/1
sHAQ/IkUuLWabVfa0T3ZhsOG1k4WqNZ5lqoMrWpkIdDA0BbFGxn3RWh4NLz7bkj9vi9f8Ysy5Dhw
hlZ5Sl4S7k3ZESR8zYnFGa02vVa8APO/B53m+v3rJCHQtWnO3P18cFPzp9bynzI1v/vWIiywg8yv
c4ZC4d5V87hs3ZJmQWrgZXcLfETJEr8ZqKCqBPY3L/WjnrXn9ipUVcu1Eftr9Q7RCzM/cIJVtp+E
D/eu2yhNXsedm8uUZH5aS9SSq1G3jdWhNtgUSjxCEngfrBdWTRkHmXHoyvTiYMTwm6I+l3n9r7Sc
Q9vKzz7l4KXEXeIWZSj0Yo9RBT0oGshrmSPm6t35ZiDNLAZVHbY40DejlUHkmac8lBpp9KY2LL5m
VyqMLO3bhWyURBNG9NTaCEKlzMGRu0V1T8S80YYuxQ4VYGevKJlJ9VwpfStI9d66icQ/jGcltbnM
tPrN0+vsZgrixL0yxB4mK4E2Xrws61CE8Geekm79rpV8NevlfpKBWcp2K2N1WkFz5hLyXE/+pCHl
qQZj7dY9nMHapKMm+kMeRdi05W5OtdBNybp/X9Lmw4uLJ9mMRyXxNOrzSzIU+x4PTq64JrKh34Jk
A00zHRPAgRjaAKN1hR3mDSdwrQutjvsTqrxd7Nu+nhFxF5hx8KGBBpBdEdsfy6A+yKYufafQnnsX
kM2Qmu99mX/P4PSsVr0zX/aLbRdfrLVbp/QwivJpYYw8KPT6oRmBl6dwmKYcRzXvx6MgRGxX0wbA
82ehHfXrjgYkMLX+EI/jPZlGZAi66OPz4Pz2ogdNwQ5LxjZR75UA+QtA2dfETOSlXoFtKo7mUN3n
oHl8Y53tjfC8nZLe4b3sAfRBGzrUyh7g7eeY5RfsEQk5mqSx3xKKUZ+ZG8bC54BNN7kjmwhlB1V4
sL/1cjjm+vw28kNx9HtNMWFA+ixevE67ZeV7xFzW+OPo8NbHZ4Nk+to2d0M271Udbft9P1fbnreF
RYKTP71D5dPbS6n/Z1DATnNOUan2A3lqek+wmPKOeQ3rc7Ry+inVdk65e2c3+i0KIpRz/GmV6l7l
OBxNb7gb3SIgz+G+GeIPu+TcyAgZ0Q1z8e4wUw+ftJ4CWjOkPAiiP1euDToCYOMryobOmKlo1Ma1
dAzG405wzjh4nJbr8kz0aEcdkOpoVdwu46scEJXXwlU+HJ5Lkanebx2IgLrAcGSV8VMti99mUJ1f
DsUctt5IYiRDh12iHybde3AsisglgZxdxdOt1VNlN2P0MQ7cd+tobiUwb6efThbqHeSUPARxJ7WC
bmgbgRLFOwVy9xUGIUanGAnNQjvsJos32eFtJPJkZUE3ynA0HY+Bf9f1p2wuw/KxL2FETbmmb00L
ZkPfpQ8EwA8RbHs2OCrJe+9HV+N4NACRcRqz9240PGliAbvpjR9igDS+aCm+l/Gj671tPIEU7VMy
ir3cCwskgo4GR4ExPqx0jZuHIqwVWdDGKAKjrpco1vm+XCf3QMjkq5MC72EHH6fmxxiojZeZ27OG
r5OlR6HVJMzNMBQzLpc2fTBYfkKmk3A1kd+zpu0xTut/hIwmvjBG2krWc9S7BJVUXwbkOnftmJIw
SASLUpd8zuo0xu2tpFiMh+o8eTQNyRcBdXVigOiFWvvFpWkR2PE1K8JU34vNCSB3J3V2PbYauYS5
O14TBtnNJQFSWQ9HtX3NzZa7Yw5kt+oXeyoVxXiR+8KlBpMFvo04/TehZw+3dn0lZNkK3puan+16
3himrSisCM1IHdgOcrzTZtUcUi2/s2IKcjJpK9OudhbKVNuuMwVtMu0Y0rZ6WYYIQs8yib/gW8FO
zfHsJUbLHcBFo/1D9PtM6/wQSUuRDDzQrTyXDRgzEPfCL3Db7lc77sIeIqY3Z0G22qdu9PCmjr+2
dkPU8jElmLVChAb4iPcubzaMMt5lkxBbvWrfgSzcjNUK8bm+Ipo/WkFwtfIMhvXr5LkRDpUQHigX
kcBv9Zi6s07BTGJBr9wdpiWbaEhnDjLJcI9cmAqxP7MRBOQ0L2S2S3MrrOXJ1OWxzbgDE97hXBAq
QVfy13aiKSwGiMPlJjHkLpXqY1U3OGeeCxypPrkg7aY0eJ+IEj8ziYFtZOW8LplVGparBG+/apD5
rt62AHrIm9nfasZWEnjke7b2KGqxnQDcXhep2oeDyijUgoF6d6XLkf6Rs7Bp1i3owPcpsb5MqS3b
yJyAJTNCCtGQ42lRgLejIrQ9rv5aY3aAwoTYxIT5FWr8IU1gJOXWP0sOlS8Vcr8NNYl1EwnRBi9o
6vepq5tQ5ZwwJ+XU1zyuEsc2PxFcfslQbm6nnK61SeN+IaooN40HgH1liFWGAUrLCPW8tq/fsEnR
iEPTpLHv5jthw6U1lNo7xuRSB2RNAGquh54yvGVGC456uNVSrra6E35fNM9ZUTGOJG8AY4ZrTf08
Dx6pvogUviyS3UziONTO9SyxsDfiZzG876ZcsxAjW8NlOt471fzu9PM3JNH9uiyBNI2PWqU2tOQZ
RC/DF5HqbPgkcxXQB9Eb8Tjlzv3Yu4xlZOVpckcaKK1OI9t7z+yBRPvSeoqGh1HooLphiJIgRuKO
7kShSqpTYYujMCS3bjyQ50Qfo9OdS8OpY6qrOUxS/Y7AkWdzIhXTG6ttnCwPSWRPeAGdexoqBLhk
Eczm9c31HlypYRIxryy+clDBMGQU2BSY4OviMDPrcIFiS8y5P3Uj/YZkpzXVqSqeweZ5NDujPddk
0DWJtVGZwUlsMniomVYbzZRW4N70McBORD+8C2SDeyOek8rZzK3+phUFrZbR3EUK5p6KCMMrwKC1
zhjE0/CdtFjvbetAfdFXBQXG7Pg2VSWnr/mi5wcqaRvqcEFKVeoFRj1JXoY8hMLTgghvbtVaRuC6
2c/iJG8JfcplGctAm2ADZp65HJzltRZpsYnMXSFoSFfMoTKDGm8kOTC1GN/yKr4q1Jz8o4y/mie7
gA2BXklnoLSSV6ftMoZIF5k/K8XubZPqvW1mSo5JDrQJe9rDCSHRnuPBUP5pIjIy8qQ5D3GytQgS
2XqLum1y86vQGNhNMsjvV95QO3zjSHqmIV5vNTwqfssdv/E0h7Ohx600z/25WrYeFOBlQW7Hz9WG
UR5DZ6sZC2yZRCjoamU9s39FhBaSpj91VBx1RwNqnjUkC0U2rae03ycANnxMS47f1ebPbIGdKp4N
6VS7uDY+HEPbO6tCP/Fw81jNT12DOoXX/QNv5pOKet62ZnJeQQ5D9s3zgDRYKATrpUuIcL1T7Kbc
igwcVp9YYrB+T//ItzxHHhHLKWuUQdB5OTkvnqFulw4YCZw5suSt7jJ14rPijwUS5T7NPXOnXSOX
k2Y5FrYO9T2txm2ack7Tqf2bZn7hHsUGgqn+uhzKTRcvO76PLvgYA75NDsQKPeeGqYUkYO1eGCSN
/LmNcA/9eOq1da1XtO0npxypNjGm2iuOM6KrGZ24LXKPYypLVGRR8HJvYrJF62077DXvujQ/WgMv
VYlnAsH2oebN86vZuteKHMlQWG8TfUsjnqeQ9J8rT8WLj4ktnuJV7o2CAl3EhPKxOlEBQNrjDOua
sFvb0cJoDEkYwerOS+L75peFN6LzMzNZqZLpvhCc1GTHPE02E4si9LekI6hhMWvyoOYnAKTFFg/X
XeZMR9oKDPppxVkU8RByCDzOV3LrYj0an3Hlfjpj/9LrXJi5/UL2xaMpq1DE5BQSAQwFnCDZ5abv
uFsY68Ihvu8t/W0c7C/NmdCVcbr1Ftl1mY4Yk7H/O2tqMTExHdrxnLdwwFkAsMFd4c3Ge3Q9vLpa
fFwhFYLUPuamXBHu+u+mVdvW0V4KIol9J7HmYK4pvHUbN0PE1UIVM1a1x6i40H1bFDd1NHxVghGK
ZFyBUmJ/6sZHpxC3Vin7wNRGaqoK+70OoFplmhaKaz7v6BkbRsGJos/q76RM9oArbro02eq5/ZO4
HTpVRxeQJFWiFNOduTTnXBIo2rXFoZmITB31ZoMr/DM3euyiJgnddrrJchrP2YD/LaoAB9sbfoTb
Mbk4aYVJeD5WmgHfSRqJz9BjNFsP0cAIRRT9WyvtySRKSMk6edLyD5iJlb2agRbruLFm87zAHgut
wfh2xuFgeuljPdNZZwLwZ4iub3ZSfCzG9JpXzFWTtgD9quZ3Tufzks+nOsOeF8WflBCfBKsmvlNP
W7tZPsbmOpens5FrpYcjcK1hj5u47ajNr0ql2tHFS0JrQZrVU5MAeBM1IfnwbBIp8r46lgVxSrX9
ULqzoIOuva/xfNRbENJedTJZwoXj7oa6doNyBnJXDZt0Tt/SohPBv9Zuvm2r+IqaBq+lWd+X0BoH
p2RxkR1pS/YAHu92reZNRH48LidmtY3mljmjR1ObMKcz+cuUxX6ZwRImZINmmY6oN1YTVyOe81VY
oU5PFQZXzCxINQd6MKwqIykxzbdr7NwyQfkpRftRrOtlgvNFW02euENeZQ6tTRtDr6rxYLrxzuyy
wJlHDMcaaVHZemZ46QZq7bprbWtjgzdg/zHIoywC1+TumlZ92pPpAEUfG7hyRyDr/FKN5T0oB/HG
QU/xLSo6ruLqZBUvo8hDAlTvumR4SyZa4NdLcF2ImMJYom9jyYXC/MR5LaIdivhb5AxnlNtLBCif
UwJzaEVrbEghui1E+Tgk5nuppOCgl1DWMk/lelCexMDGWKWPf1aBWEeUQTxu9pzGHgnVfmuG7JvT
7xNToMMBbD6ZymsUMvfyZjfHroneKQ/wYySUKBFC/VGjkdMZhK2Mi51v3NLc4zJC1ssWi5KhjcmH
1I6102hnzpqvqkTbXUdnS152Fda2nDnTK29brqBoVlHk+6o7VbVGg4An2Li59s2511+YhRBp5O7V
qjE3WYKsJCQrVm58M6Uzh0bICfT2taDJbGKLF3u39KVxoxV0sFomEehEOBzU3ERnPMPYLYvXHhiP
S/1uIYNJGVb5oC090Hgn73d/H/7nc2DoM+7LvohChxEOQPyNyV41EDbulDVZBtf0J/XmihQYNwEW
0lFL0HrLoXYYSWfI6UOiIxsC/6ljjdqe32e7GhSqo4hQ+oDYc7R5WYuu301U6N3MHjZ1CJDp8Ei+
8Oc4FNfJLnafVZsPwpi8nRP9c8jsDJbC+MRHxl7TY3fLdBGTc1y8ayNA1dqitJez8RtVLjcNFXYZ
RV9WJsYAicgNwQYIzwLirFf8TpJlyW1v0vlasiXabeLg4Yuc78Qzv6ce+/bCIhyN0QESM4B0FKvB
M1+9HOi3vW0W7dReXy69dmAsiX1qhnzvuS/w88AeViRLrFUwLdlx1eVD2VyaTEx+VsyPVUz3uXDd
Q9cIJE3nkptMkzvuT6dsIP5xe7fYxX12bR14WolsqLpbocdz0HcWd4RHCjxTZTfkY1RhG7eKHv4Q
UlzP3NbWoZoEgTo2p7e9FScC2ATODl1CJDCcBiZqbjkQGuNuk9nNpcumN1VegxZVNu0iq/w3p2t/
GiBtxMjbus1J2Yo9NtjFoj9gWRsv0d/SxTl58T+zt+jJduShuRw4m9StWB6zx3J+iawUupDLGS2J
rdhnxNpXAywHVavA9TLOzo49+/RUd1mqG6+5x2oNO5bTLRKLKsmHMtJbMaK+yEmcOWM/Sb187Uu3
2GidSDFaxG8wRhhhd80d00x6gNGDZfBqOnSIHUI5RKQag6vsuZlMhtVN/sbmtdu6agRD2nm+I8iU
7zJvLXphW92VnyuT/OWMVBlNNFdAqDDiTsd9HhRnOI3cJbcq3CCX0mCiaXoyCoCAugXyZaobbFUI
Vnbzk2ct7Jdq3hcLOrNR2N7BFIehHEZ/iWlM9Svik+PknyMiH7tNrfkVpoe+qJNDnE3XAtp8txlx
8VErY3AnqrvTy5LGiml/1dfWU/TRorAERq5Ruw7HHs0Sm2x3EzMaOFKM3EeSq7KqETtHnbmT6Twx
XxfgUWk2XmVDSV9oe8hrYs3Yovil6zjTL+OCgYyQ77oESgXlna+6fLxvyUwPe+KNrkD+W3T5U2y3
QTGi2yiIGsaMrEkt1RyyqYX4wY6QtCIK2jHVT8Osb0tqSn9xmJxOVxLLhX7xGmHthD62WwiRh7XN
HF/m1SYxCWxZYzaHOBb97YzenrsY3LNcvcgKk6k+PNM14+9frVh/UGSjtM9uihpZnXMrnNpMEr0y
bWExQJFoq/Q4OPRP2w7RvrGUxlAsPMjCKzfrYLEZz/0biJ5NZV/rz5rRuHU62DkraZHWL5Vcrb1j
1riZRb3ciP7aE+qw0xC/gYfPyTvq2oI8cWY3NiLhstBmwQB2jxDIjcYxS9ovZdGVgWNUUQBypcLL
ydRrkwVEtlUAoK635KVQvES+cAtbRWcHQohrnkJ7tEX2Okje28gY5D5LcwxM3PaM+bx0kt+4tXlJ
5olQYmLJskZLRrrTq+3ZGIvz8gjqU93G9b2OhMIVVfkRf5VNkvfgvvuO4x6vbTTLlqCRia4zVZZD
r2cj3aYOsnjaCw7uxAuXRKyOotrRLLZgxGy96VQnhLcwK/upSzE8lGa0mbLl1ZqZupyc6bmPmPXE
BtTtKoJoWKKHi0pXHqT9E6QEIevEX40lx9Bxx5uYHirCoWcCRokXZHPZ/MBv5i1asrtJHzXCp10m
YCaX2I2KwYS2wU9rotCZhI2MJGxWXMl2BG6NG4mp/+YkloHlRlXmAVBJvVJW2FxzojF+VGx/6ua/
Sa0/oGcItwAUbrd3ay91yDgROnT0CXyL7xam3OoFExS0DKHX9AyZoHto83Se6TFLUnyyZNr0ifbu
dcLdjEZH4Fqa1yc6f86mWF3S8QQ9HdpegW5Q6XDOYbiXipVz7Q6wjwhgYuQh2/Yhs6LlRkY6vQ2O
PqLCkuPEtdpqsODxIT8OWqFvO/cOxgWFob68TMrYr72OKqy652GiIyLnITDjqg/U7BkUisXKTx+f
kn54LyQtMuufOaV3Lqd9DsHsitOksBpxHBgVDejE06jZ9x1z45eYPBKtJsyacKdw7rWfrp7erZhc
ryI65SPeSjH+zC6CfpMhweOufBoQBch78+D+VhLxw3qeIo6HGfSGDQM6n9p1ei1xllvlEF1QZtm9
Jhro+fbCJbc2tV9jRQmNiTOfc2Xi9031q1vz1zDpVCxy3husPbsrdHuuiy+8G6RXQj+l38vJ2HS6
B36jjKsqyZBf7GKXgMDFbBjmWrYvdQKdu8i6a3svu6l7rm2rDWPeZH9pPOyBNMGN1rM3yTDP58bd
WLhnQ1cJ0jbGz2WpL+ywGVWw5YuG8bmurvCBNNsluw7sDpw7CG3DIL82PxlDVhwVskdT96IgaZFe
k9pO+R/CSRHX46WSTOZq32jt84cW7+m+6qCdxHnqabOtqvp2nCubRXA06nqMdRN/FUNfd7G39pf0
+o+N+lbipL35+5QsWqKMUB6aXPLb9tcImkjtS+yPeHJN1lKC1V3Ng+LfTUvYtKzDUWM8ZWOacR3o
rz14idAwTSeIrb0rpR2K1XuN00Qw5YamXfflvOkiDjLlzBxE5neqbg+t6p8mp1l3Zmalm6krzgrL
GL1junNWV7Q7bh6Cjd0xhyOs6NXSiaOEY41lSh9MBerwxur68Tw17kNR8YZWa+GXjdGdB29oyPDe
umz6bgOTZaC9AXXs0kULIj8y45Cor3k0oIg7tOWz0XixJM7Cpv9oWkguTHRRCpUbr3MuJR2xsFlF
H1C0biJGBydarDBzrkEb82/WLWEkp4H4wpu8G9UW8DfOxejsrfEplpxVOJZtc7NJglnL0WOM+cYg
f4AiR/2y5AKPctw7w+ru2zFHhpHxS7HQ/xTsSzEE6U5b/inyg7PIMs6pbU3hUJXxVitIRmgN959j
49Eshxc1TJEvwCAHzqIHTr+wPlvrj1DuvrOIyc7+OZILdC2L71YxW6s7A7WfRohRtcS3s9U8dzlm
ioGLy+yfmOO49TocPnGUbKK0g+Ixmr7jie/rxAmFOHSS3jOtIDKdo4nzuqD/spliefCw/NwwqPhs
XGPG40aj217zBjjipy8YtmSOqEZ83arIBWqTFU+epE9tOmQUwQK5kfVymSy6B7aI3pM7HCisKkE0
r5vRxLo/dadlzIsdtozDMkUX4kIYfUGLyA2FVcfhOeNleS0r+7db1UmI8UKVCrY4uc0jHsHVqWEI
6re5GLm6r9UZfZSLzBJBOduXKCfWvrWHg6HIQS/Vo7asxmnEC2TiA97W6b7sKHEHz/o1c2v0K9m/
avWwonPlbAa8byaTmS2mp85Nbgd6aWhun6YYhqNBWGyWuMtWGwYv7Nc68ETC1ZLeF5AZgpi1vu52
YJUOeCbZynPdZL6/+SgkcWKRskic1n5je/zMRf41dMnK1W/u5pa/i0gJLyRvfSvX/iO2ECGz7DpO
n9FBs8h4Mms3DgSIMhQGOrY2b/PUTVuMT6ywN9mQPfP3f3C+uqbzwhi9AJkW0b/3dF+bOVbZ8a/q
1UNvOr9NMby6S/9IFyIKzEyDk+8QnOVBlGojjgPCuLp36KNqpAZLgSWbyAPXH8u15civ03V2IusW
UNqXEc1u0Fb4xK7drGpgPJ+TWhESu3OYlAT+cLNYy87hDqrieleycEdSe7PG9B9wswrluVW7WsfW
xvh70v1WTv9KzhRqdFVfWrE1InZO1nToyt6+FBP04+rLzF286WozuimWOl005DIwd9pc42e0BYNd
ZPw45i8NTXeTrN5JYUkLKwM0AtbrtNXx9HrJjbJXw8/S5NTUGqmVVnmUTKvlVVvuhsXWN9jmbKqL
ORgruTNmFUMba1oiWNoHkyeGsMbtn4ubjkNpzEQn6Y4Jg9deO7DC75Ym+03q9gqdGg5WpfF7k8op
JCoO5S2HsGsG2jK/GGvi3aJsBKone9y1U2OjnOopabo7ayQIAkw1P0YaziVeVxe1nHlv+yRzjkIt
7fIgXXSCq6z8CFPvHvs30D/V0LFSNDEU4U44p3btoDWbubkMq27cVuW0nSstDtucoqzp93VlULei
CadVyl9PVRs3WU9pyQIUJW210ZvhJnYJbo91YhdwHBme1m+8QmNceXorVLfppp4SYIjvNIOif67q
n5iGXpsRRunFWhpqi/kph/Yi9GFfesWyGQzq3WLIJXqQxbBQAZElmu+G2PpqxG1ssWqSE+jQDvvn
4XGohc2Y++T9kpHyifglWveFDspOEQPHTMutxaE0iSkjVGxeGFi5JLN+SecRt4dxaOKi3BrIA7KU
d8r0rlYeytGmJUhxwevadOZrr9InHJaUo3Co7GFiUKOS52q1HiMrexCsKVvXGXd5t+68xriJ2MkZ
Fg3GmgYZ0ZSbLEONJLEzSzvfbJUVYqPkIzem2GnwxfQlqjmz3Gmd7JbJ2DrDQFWC2OiRWeA3WnEU
qvuJsukn7+lVZKtvtA9FO47cNIz8RfWbmcifVNm/41TD6zdDSy+aHfB7+mULYIWWU7tMvpBkadg3
VYd4pl2sen1KbOclc9ReN61Dm1CqaoN5BL/DuIfAozOyIdq9O/rHf4bQNq3esGGAhpg8sbVbdlh9
/uoqsIH5l7AEOWz5AVH3XjooccVQv66RF3bLKnbJYDx75LC2rfeejFdHfJoctRkjBUY7UiBKdbRL
ck9rE4G7dJ91KG5jVF8AHk04r6bHdkKLGWKGYWtHnhgcI9Auah5KBhl8b12O1eiF6WqTosRD6Jgc
LTgptFndre12D5ZdfnY9WWWa7sDax5CmT0+eQF62PMYKbPdxHgwKNjtkyaUDDSMBG654zgnoZNwE
vJhtdZ+VPoYaLtWW1FCVmhdpOGSGwg3M0NzHJtpftzz6Aq9rldu+SCpm0xn1iVr7vrX6s90pN6DX
yLGb0Dpfa627YpT9psLTM7s4H9Vwa450g2PaKZ32DcmBqEe0VX/uIEjiSzUd/rQz/fKiMDiXOgck
eNbG1GjY19bdaIwvpY4EBhXpOpG+0xjs7j1JUUKhODOtcm0DwpNKwU7o8YI4QPUb9R+ta2zHThxH
x4GH0pAMmbNmA7RwagTNcTjNjRhORp2OJwSIlbberO2xj8x+rzXqUPaieciElj9wrL7+/+8Tdc/8
I5witk0ZwYKMktgIOlvvd//7ZR6oqWlDrGF7+fsUdgD6ELZ4/++TZHOcsY67amOvffOADtM+YBd7
bHTgHX+fsoh3Pbeevv/PA66PKggw3fLTJuF/nwghnSn92dQOf4/DbK3uVUt8/fVZ//5htmSfMFBJ
25qf7O9zveyHAIedDcbl/z5XpG5gAPW5/D0CdteC2yVD0Lbz+SLU9L//cLa7d0U13/x/nxfUBqB0
Zhpa//d4o5VQLMSRPql5/u+nC6LVzjEOo78n/ft8US9ETyX2HWeRbWO20V1GpudTG2Gcqpt5uPn7
UHp1fs2AWzepysYnr4uLW7NFS6zieWTnGNx7MhCCgvGbIagcdZp1Ft+/b106rw9izHqHvw+zwst2
DDaI8D9PHEfzkaxCRLPry3YF1Lnc+M9D/17K9ZpXui7i9PdKc0pk4xq5MYIED5/HttxznNaCvw9T
Jk9Ps2c+l63Gz6HrF6s1+se/5zH4TqSMrj3+PZFdYeprKy/a/n11yOxgwdPLVE1R3//9Yxdtt807
bi1QWUkSjLKGdTGXffD3ZRzN9T0vmO47MphZxa+PKdM1wXVFU+u/z5P3i+I8UO0QKcztMFjpBYk9
2dazKu5owV+dA01zD6LOCes4nR5ykJphD1XhcelaGURM3zxRe3VBPMviZUB9476z59dkhWfnFLbz
Vim78gttrD9E1/wSKsu4ZFe9ulNWfqumYmwws36qFSN74db/BkVFUdJTocNRB5PesHCs+l2kqGj8
7ohahSW3hEIjZIb9gGhiyp2JR6/1LqEX8ksj4tYa1van6Jx7B4f/Vzpn726VdJ86ZwKqt957N+nd
+nlWLNu0iYlG8Yz2njB5uJqFwxJ0DVz++1ycN4xUrhrFz9S2939fMGLDYZGIms3fh39f6FLEoSwu
NModnuo/j2titZFYzMK/D4frE9SO6W4m5ULU+3+vQdZzjX2aPpo9t3USrJ2jbzXLgEJ8fczf83v0
BHeqtaf//Kh/X6j6aNxVPT2tv4f8Pb/SdHz+U0K/v27xszGRvl+nnLhIWqAX0oLK/djaGZGgTXLi
NtM2g6ayRyAGadAZ9vBRFtrZtJs5pkd8v7pR8q8t7U8M3v/D3Xkt2Y1ja/pVKup6WAf05MSpjpjt
ffpMSTeMlDJF7z2ffj4iJaWk7j4xfTs3DAAEuQ1JEFjrN+5Tb2kOFsgNtNneToiquOVRyXL9aGu9
s2Hx2vH8pxp5cb370HvdBzNHyiUw17AHuEBTPN1kdmF9HCwtX/p+P926aphvXCtFbietuwPofmeL
a7N3ha1pvdLLWDyCKIwQTAquSxHfZpOmXfQiRWhBt3pSE+QC2zgoL9w4JIr8PL7ELJ22OloL5zg2
km1bopKSZCS40rgfz7GpN1s9A1WQGST/W0NNz2o7aluUbfyz6mrWlgfFPsUxRICcAZen7JABOtkW
UPt3uhkFN8xGmNKptvXFTw7oSlgvDevwRd34463sGpqTQlTme9ehq3/rqkNzvhV4fG+7xmT0beM7
0FPRCe+zbe+hbYraMuEM2UbAc9uVRR+se+xCV0UlyPp5/U2q1TgrR9601sKpv5Eb7GXtpY6cxEZW
1bmf2sHE9fXC3BYMbRh3R8SyUfXx91pYDm/HBRFBZUfzqgNJ8JcJNz+Eqoj0g/W/bgoX2Rt4SqwG
nV2OiwoYyx4yMLyEGx1V4RWgnWEt2/rc8W6Y3YPRR3GTnBD9ZJvd66t+RJ5J1vrASy9IlO1kTZ4I
fpq7i3DPA87MOeTGNEwP42aeofc28JwVqVxL27c/+pH/WGlI213JpsJ1MiTdql1eYaE+JEmzEloP
uoIASrNRIoNrhx1ksIaNCB9TmWJiWVp9ZfNaAAgwNxKbjJdv9bqsEOAjjvvWU1YRzifUNG/eTyF3
5KbfXFmk1NGcdpCB6esr1RvFTgbuMyXhS3Bj/ptG37TETlEJ8csDZUe5kTvgoZIOng+epgL4eOxa
e39egJZBpV864j9XfloCa0E18BNRw5okj5lfawVCFeYEHydvSTjqdvaaabl7E/oQb9ySeLpsT233
DrkPcefO092yhBajBC39s/yYF6hCmSNu096YlWvZ3gasiPq2eCKLYyNONGCvGpG6TE0sZ9WgV461
zd20kMVmxLk0GzqkzE3lKJuqKGavrL8VZev7/s6FuJakytff2mX1tzZTc9R9Wsbr3iGGiu/VeAy0
8dtGiPombPmtkwFePA1s84MaQT4QRVx8Imn3YhqF9azY2WOjqs3esHRj66hRsHZTHdUPNOAfjVwl
fQbDI9McxlNfRZepSsInHC8xNWbABJWhrGt9PDqobHljpK9AhTP+ZcNlLMv0dSwQ9Wxr7YNv1gIE
ae6wYu+VQ/+009QOWVFB6n4het3feWnG0rqB2uVo6XPhqh/xJ1duEczOj5mGzGBoTwAShnZTpkXy
1AmSaKOSqBsFCtcny1tygnTdPnWVXxzUsko2AoLYPm/99NEZxz3ByOxZ7fUc1pPnHdOgi249w/8q
P27SHK5gOeRXdp52F88nyzDMB8zfAwQlOa0IbGBm+cYWOcnPEZKkZ7nRs6E9l0YLvNZ0kDhQWKWX
ACTPuhYaw0L2gcs5F4Fpw4Ezjt+qP04hu6dF8ZSmSb57P3WiAws2lK5ZtyXUgGGY9ui2uBdZy2II
aHaH7L2sRhUoFuCp+96pLzYJwWZfEwEBHSbCZV4q1dPYkVeNMqP8aE/krcMhqZ/zJH0C5tF/waL5
3DIffa07C0pW5uNgn0+L3IEmsFBYyM/haNeH35IOIGQc35jp9ik88Qae8iwul9slCnOaWixCrKW3
svq+I06UFB9kcJYd4e6r8FHpsBHXEaQ+OVZQupu6AOLbD1a9D/T2IGtyI7uYcz9ZLWd2kdH7xMsa
+yYchLLPHHhdKSx1VukdIgoa5KtVOO+WfSrFE8skISZamSZ9eK1+YUmvHN4O0dRkWWm+efXWmet0
UXGWMCvTvoEwxEl+fMbb8b2XVtxZfEYNpOA4FE2/WTbgsG/9OM1uvXnJEYoKrM6PNqdum1VMCAzo
DpJwMFe060o4zqnUouoEl+WJNbF5L6BVoTdmXRe1jaRsBJ7c5kY8yZ0mqvYrcCDFThTgBJtOL7aZ
Dd41aXT/IfRye110iCNo0QCPCnon5jkdVLchte6nBJSNm/vK64b8mveadUxJ9aox71POtQYgG58G
Uw9WRZRAIAIpcEc0cz1wrmvd1M27qfIInNoaK0xIdqzNEXXXjSZayL22TqZzbGzvRHoegdEwTC5F
bVUXG8QaKfQq/Fza6aHKIvOx0gsbToWPHMiUhk+FQgBh7mD/eiS51JqguhN8Bi/ydqTFiLUsxlq7
JrdExN0uk/s+gaGEgGd4E3keulFqk5MiSextP1raMeIdARwmbcloR/mJ8a3ZjqmwLwb/z9qOY/0m
T7C/C4Vi3w+zZBF6vIuyNJxt3XrTuEhnD4bWHtUzqc6EwCWqW3NTBoL/XMybt35NZeR4WyjfjpB7
mnHEIbk3PCwIIbeT416DSGxvLb0N7goLzYoQobe1rMoNHQzbam+Z2c8sIISH3jvINjqoBuFAIiD9
3nNbA2fazj9aWVKd+6BP13GaNI9aGH2Rl1rVv4ZmH7xE3KsE00eMLuZjHKSKjsZ8TGITU6gio36c
9Dl90HuvRvZ2TOYm6kJz0m/HlBa4lDjJjlCq3KPajO6RlCf5rV4jIVFGmb+JeTdUuGGzK5O7fi8y
CdZXShtukqFMW0wKDHh8uOouan49Ks/4qI8+IgwLUzhss7nhfdMkIQbAoF7vJ4i063bAcb0OB/2U
Z1q8Ds1IeYIkf9VzF76YYXdt1L3+BG8hIy1e/1NXL22v5NTVCIbrwg2/df3trMYk8FjPy5gw4rNW
ZfqD8Kri3u9+qoTds9pZ2tse1f1pz+/HFG7Rb+vKA4QylR3O4rUYeMfC+CchKoy1LMYqggDhvCnc
CIVJ50qg23Ws4nm9JosZGrQKnqq/tso6yvDVYdIJWbujcshM/whlxNgmpIoPZOWVg2yH+E7wVDaq
6eCgizz3JunnZgvZq7XU1tzJDrVslUW5KR2TXJndRosC5Yxv/eWeUfU/tW4VHEfG+WufR2OXDATm
1LTMrr1Mza5liVnoY0My9fDePni+unN0Evfy0F/7gjb91rdBu3eBxkGL7LDjn+XGROiT+yg11naZ
ol3StHC/ZfG9Tz2S7vi9j9xtCROxlg5jmRCYoX+vIP5+zLJGEJ+ei5oC4kuW5Kb2eXcBTwoW722d
5ozl+b0eW1O8iVJ0zOTBUBxRavrtPIQrSdLUtcVw5ZAj++kcTJzsZTYOAnxNAVcLub7ODa8RMsiu
fRFk12Uy2nDEPX3ljlr6845d0yHg995a6Lq9ItOqr+SBcoO0cnZd76q5p2yoe/BhFlOOLTyNFKeZ
p4l04xkzhHIhq1CZ8m2to7Qkq5oBZVSBq3mS1dAKV7wgtfvC1bTrODXuZXMfot3aGHjIRWM2PtUq
qV6WEPZe7lVMcYWT5nSDUbZxV2fT26ndxGiPfdQW6ClxEBmPcY2uEOvR+WupCWqCuanolx5fpSfN
w5nkn7+tMX9bpmHBhkzS8PT+beUpY75tWiPQXMLS30ol9JTXxabJfXDRs1j6mzr6rKf+Xi3rACaa
C4RG7pU7piFhZJf1RGQfEzXJdrI2puWRoRKKT6Ku3Yi5LrTAMLxG221Y1cSz10Ntj0CZgnTpIVRw
yZkKYZ3kmaQfKuSzZO+3A209ADtdOrOvR3htKnV4Dd7MZ2nR38T4X5wQkD+2yuA8CY2PH90B1pHr
Xpdd/FDPzZkLz6aKSac3bew8DY0eLQnEhye5t7EiPDHG+NFXQU83BhY7Q684TxWksU1WRcNGHqVp
PeHINoourpK4j1N0kh/pKJ04ofRKBnD+KC+KSORWmbKV1TEeP074zqJhVRf3te+t5Ue6DbkxdcL5
uu0S7dGANRaHzrlJdDIeQkAuxsjqjFO2fe5Lk9xLpFoeuFDjbhwTA7mhH7sHBQzD+yHTNI0Mokjs
m7xadRPWSdDd+UHb3WG0ROgwARzq+VSRvMFAph+f33uorffQR3pylv1xPam3egfRUlar+YRzFnc+
lzymr1JziaaIu3V1c9u0Y3U1ZPDtmQAAta8UnlaBSGarW/5LcNMGXf6Ch1MKTtCfvQYM2LZT40D0
76MH06o/u7qSvcSeBvzFKj/omlmuG5QJT0QjrXMxqSUeSK79KVLKlexaOuT5tF44t1OCN9woQt4k
ZtXfToXbLeTnWZAUk84qn70CqKJSDkzGlNg81pAq13loOU8AB86yaxNpHztHwEHULJUvRURH/obc
68ulzTrq+2+IWUO9/YY8ZU4lf0MFa+ghzMrPwHe7jVfGxiYR8bQDHJCuNIQ9HmS1q+JspQVCezCa
+tveyfX1n6oi1sodSaN0A9uZPImuRI8Cn/SVGEV1AQzf70s1rnfIJqMjqoTJykY378M4dk9AoI2v
Tn2sE2V6bUqGCUTIIwjlHD25XnWpiWfmLYILvZ4992kZbNHLSpG/S/riRGQOy6i59Fu1ReQZm2Gj
WbIOoHdZ9iPsCGygvSa1Lomqr71BCU+kjZxlQtx1LdtLRwMLBNE5O+lmvs6bHssIv+UI3Q0xfnEH
5+0E/V63DVy11Nlez7bFyTDAgs61MvJB8eTV+LazqwJ1XVUdigTzDtlF7nU7LT+SQEBFPyJBhRLY
Jql882wQ3zxb80ZWg6S3jhPmkrIm22UPNSV/RNLHRpk6i6C+z8f2OR5HgZluAlxvllKAHabrQ4HQ
/13oA5isVXAWUgjdnuoHy3XiO9LpwVt7kdjLVtXqT6htwDbvXlAb5x0G/OXGLwxv5yMdtHWCJLuL
e5IcjSK6F70XSwSg22eBatMKGUf1gnQqDmhtEm6GUqkfK6E++FXcI6mDUdaYuU9mhIdKpNrxqS3K
Hg8QfUS1f/SvWWNAxs78G2jl/UnXGuvGnDeGBm7RzG/GKLRmRbH2DATzCP8PrGVlxNVem5hWvPdv
6zrciIYlm2yTh3UBKPwxbNOtrModIqxeka03D+/dbJBUdp2nV5A3rZuk9Oorp1OW7x1QlmFqFo1f
3k9T63a5bSZIffIguaNtw2EVJ4EH5YITyTa1yQbMrsN0L6td7lmbLCxAQwi8cVzffHJY0h17FxCA
rNbjGKxRqhE7WbXj/KEh3XUNmcq7g6G+qZvWfCpGHwKbe6sOkXEmdYEEvy++AsMS26gqWNLINrkJ
w6w+wbmCtkxfMeX6xpuqYt902UewwFDPXU9bqcKJbvsxM68N7XNLbAHiDHYVe2TMoLzOO/Mqj2+F
EYqVIDu0lm1vO7zioz5q6lHWkFI0r93ss+wuW0JTFXsmrT+fJ0pyASqiUdaV3XUQSZv6ow+H6u0c
LC6Aa5fTR8gvzrJyyUxHpP7VeQAK0Xu9e6953ltNjlUDKhfv+7pfaj+Ok4Pcj57yOHJO/Z3Wk6ue
B8AfPd8+b943C+78i+PcwQf96Pd7vx/jM8zG+GzG3m2bjt0OOZb4/N4uS29t5UDCrAfZQPf35qxi
pF/Iej11XxIfYD7+DGcvNfOzLMlNXY5oqmhJi4HY9x2eKsLhp7phh7tc+Okh6vGhfDvN+xm6WhnX
ajRr983nlxt5LiYF3eLPP/7rH//9Zfjf/mt+nSejn2d/wFa8ztHTqv/+01L//KN4a96//P2nDbrR
tVzD0XQhIJGaqsX+L8+3YebTW/1fmWgCLxoK94uINNP6NHgDfIV56dWtqrIRDya47ocRAhpluVgj
LuYOV5oVwxQHevHRm6fMwTyNTucJNTSze5fQ3yGWc+1M6zpeMMBrZRe5cdLSWWYVeN9yoYS9y0QF
k4Bk40excakmU3/bpJN6MRhaD+SG+a9RSzIuoPKLraL67eK9n9xBzg0DzTxEMrkICYqa2a7MnP5s
ZulwliX9R2nugXJKxjQO3GnA0uTsaeq+Cdv8pgiB0nrG+FPNzcTeDNxx8z//86b7+z9vG7plGY5r
6o6t6Y7z6z8fmiM4Pj+0XypsXM+WluaXvhXJBXeLuQx7uya/MbeUa3PEmQzYxoB0yLz51hxVLrKB
Ze2dFZKbq9QQJoI3Q33jhnaFhAJtg2eZwElFF8Dq+14v2upLmVQt7jPBYwlc/yokG/4otMckbtoH
HdLUbQyWW7Y6bROdVQ+KoawmKkmVQVcQz5+PMeEerP2kriDvt+YjWItkOdlZcpR7szz+6fxD8dP5
FV3s+7aCaOmpuJ56XoNYR92diT7/z3+0q//TH22pgvvcNhwVypdh/PpHt07mMGH1s1ciIj16Mfx/
8h/2U5c/1UTKAmIfannyP37f3efIotZZdnjrF9QtTGF0RA+BMVUnwjrwYWNuuNQaW0wz58bOmfHD
suh5xly0tW+9CtN67UrmXaVfuHs0q/R15zTTc9Msxpp4+IRBzEakWrtvU8O5Nz31Wu5PWeUQMdcK
mJyedamQN17WnTM9e3V8PxBjvmcM+O2ECfCDW+HqAA2XQ4Ju6WQO151tB6e2L86yhkjgeP2tvbvG
5xkFvq7IvEWno/wIzEVfecZ7Fw5tjOztUE0xqtXE/GSXR6A8AqRDkLAPh1vhlffjoKoYvHXEkpxm
/i2+8sG212Nrio8C9f8dYCHrrWqN4SWDw3qnO5gEhbmZYpjK0f/qrPPhlY4Wgrw1/uuX4a+Ww+GX
vBir0A+a36r/2L7ml+f0tf7v+agfvX495h+ru/9z/8fXvPrjfLe5/73nLwdy+m8fv3punn+prLMm
bMab9rUab1/rNmm+j9Nzz//XnX+8yrPcj8Xr338+I5BFHBX31fBL8+e3XfO4rmmOxXjz400wf8K3
3fOP/fvPy+vn6rmOn//FQa/PdfP3n4pr/gUYwDBMwzWJ2Rjz+fpXuUsVxl8wWExLtx08cR2NoStD
4iz4+09D/0sIXXOEpZPAdAydXTVsnHmX+PP7D/72Ynq7FP/6RaUinfPLc0x80jCFqaKSawvdMvlq
vz7HCQsiFEACzIY6oxlGhCo8qJs9YqJSQlOW3jf/eZsUJ3UdKJmw6Dnrvz11ZQTKJoddUKGapafR
Rn5WXoI4fTsScZNo0cG8GAsUtr3kxktgcSXu1C5BNWxLp4Ir0Ff3Qf+Yk7TYZzCH153O4Q4PQKpo
e86FioKZgEzMqqf0YNj2JipKiOPPbatka3JIgxlaCyg93VYEwwJ0BOg3t7hH9vFD0RIBY7oCakd/
aFowOnXZXpuFoy+qGd3cV8DOvaw7J1H36GTVPkkq6+xGgNUbtAAORW/vNb1SNoGnQATPxVrF5god
KsD9ZP1s13ru0QLg9THAobayZTFa9sEULDtiTfmYWgAT08ZV960+U2l1xIcs0DUgp/icRatr8cYY
oDQLn+mN4gANzI0ZRm23VyL3uk0TTigVTsFMSEJgSq3NVb2xI6ddMkUgA1Rkj1rk72o8K/fk8b4i
Nmms/J4lkIhYrrcYA3kxcFSw2YEDkL2A6gzaNVrbziE2mEzneg+1N0OWTd0ht4Q4jLnJ+uySIeCx
cIdhnZHGg0r1gjq3u+lwwIGxj6gBkj4n23QeXd4Jy9xySqgY95kFWMN3BRqQojmP2NohHpDAqWZV
3DabKYVLXunuUxepd5MFqNwwim1tpzdT4XzswC4vgfxNy8wnMVW1HfPBirw8OZ79ECtnJwLzUKIn
gZDCly4sxzVO5ryLVeNT5CKw4c3ctsR6JNebb/IMvS1DwOppUari9QOtrI1Wig1kM1MvXiVYkg/O
KjKmdBEXLouvchlHPlJCOJEL/KIslR+PVeoG/8BFVTQgMcSXvOuyVWSS08ZECknLYhUy3x6ruDw5
3SyFxwO5UGO8ptok5urlkG5TF39mB31xR0W2KrSMK9g21gF7laM9A4/TRt+3YY9cVu/ka9+C/Adp
e9di1btpO+Q9ikTZW7wm6zJdG2UZLbXJvB1Qplz4ASj9BIqtbo48AgMM9xLKn2UjxjmiXwVgGNHe
1ELSDZTfJfXJOUFB2anAVJZ81WCllvZnWIKfg7Jd5UbZLTrDvo2a5FUIvKwCc99m2B1Z5ljg+/Sc
2XBl0MECFUt+xO3xxBqnl6hDv0lvbowOWqMS4XEXJ87NDBnV/ORTjOimUIfPU9J9DAbs48xZIqlo
smd8ByK0vwwCMvqDg9zusu25VopWmusIdSD386AWd/P4unBQbeaiGQSNePmW/bBrWoQ60EKCaoCF
ezZ4xbHxwq84GN4yPK6JAEVbMvM5ggfuUrGQgukDZDr6NYn0ew3nU8JG3g5qwTKelbHfNvhXL1Lj
CSh6C0CRRGBl3cSN4q4igOnglmdLudYRB0vb4kERXttxt+0NF6czS2B3SmCs8o3DkPNMgAqPV1VG
0p9MfaTH903afol4ugxl2jAA6KZ6q+SEBaCRkdQ2jtB4YXk/mYTISXNhZxuVaPgxJTom8DhX+KBO
Gto0eg8vMurHE2ES8pz6y+R3xhnTtMsQetwaRLra0lj6zUA0n3S67deYBqcoS9rxA7aeBdSSQl+F
rnn2beezXYIcrcxZsinaCQ8NmshybvMQ3LGfaAhMljbyCgTNTP2KpZuziDqLaW7sjGvFZOJnTPV4
E3Z9dgUoeSmaVSHKDOml6KPhdljgIqBC2hLdHkInESyHZWAU/SJ1IBw72C6q02uR4ojWteSuCMqj
5ml8KrxhWbfnamRGjwtggSLYqhg9JIZS1vwhFNjKRvRKhUnSt90Cka30oiMwp6KvTfAduaO2Anc9
KZ9bA6GBqVA1eC41IGcvDFda14arwnGvMw+eNcAbYAhEi3QIBDYYClUZ8XEfoEZ3rY3aDWCvCfcP
vcWMHTzYZn60BgjLaOBYpBCiFy0Ve8+ElTFpwVK1UL9oc+W1BKPCgERrhCZbq57yAO2hvL/iZXCq
fNLqUDiRnDAS7NuSBrjUyY1GkCP911CDdp+l1Ssap8ikesiwas3X0cN6rY6De0QlEetvy1Wu+tOm
sZqv0YBilOI4EN5sxNTM4kMGCze2Q3xelLBFWVflLkctaI328depSfUFvmTM2Tsf+4VuF6UgUxQQ
GyoaKgxc5hUiRYQUUeJmIhrk58BQP/eDdluN46nxZ0+QbsxOHSAB30czR0se1cbAoyvWMY7MoNJH
4XjteNlDKYiFeHjMIbaHFvOE2NqIxPDCQtxi7L1zg+pZ7RQ8yP0KLaaBiOZg42726hIJWsVQXDpb
QwRgMo5uzLOcOcPHBvvRrVfpzx5ahUbLuX27/Vq4SGdhgXECkDqdpjq8GQHlaFDDeAHZxkS4GU7q
Oh6tr2Yy2Jid41DZaR0ivxV/k2nfcsotXDoGvV5E1yFYiYWq+ae4L5UTzm1HUZCQJA3o7ox4gKQL
qDEeQciWJdik5rbHtx3KYrXqkD1fpgmrP8HzhIYQirNhjpLviN13oap447prF/7rsreKD2kJtaOL
sq8uYgd1Dz23YUq3nEy0u93G33V1jedl2vWkxsOlAL0JW6+rmF1UoMYJhMe1mqxIG3WI+un3mEEc
Qz9XNpA4UaGfxcADd6nH3TXzSKhBQxBCJw1GQIYJDOKw30GSfPYab1igdmpvOr1/xQ1XxRQP9X53
lU/KRy2KQiAGdntkrmDBtjIKXvauy4/Rm1WJ3SNy/uVnNZmneE6z8xCoPikiPWI4ejXOfKZJT91V
64u1bSnqimWdi4vAtB19MkgssbdjIxCB5GKhGElq3jEKIvMR7EAddhH/H6KBTvnatgwYup4j1Rra
5oqxDDjEqAaX0kRYCfQvUCYi+1skbPJzg+ydqmY2VAHoSvgjoPenp6/2CHFpCFvGop3ow5eMK1lO
kNaMMe1BcYTtpk9c5J8GKJ+9Xekbx4SmaCoaj5GirccSgZMeXYRl4duwcGJYKXyuC0GVxGpdIvif
aSu0RzEmMxCMNgdxo9SIBxgl9hSVpVYAwYPbrKjik6kUUANrJgwEd87cA8xBkn05iXhd+rBZi6x7
sev4hVTX57qy77xgSJZYPTNlbttPZYDp6dg65qEibYAclhasTXN8UAjc7Kw5xAPx+B6lzWIFtVJd
FizwvQ5ip7tWGhSdGdRr5GbZVGOw5R3Wr60QHJzeftEa0EouamepC6DFKpT7NHWKG8xHQ8/co9Wb
LrAiQ9DOdc5lHuYr9Nei5eQXOOM4meBy++2ptoeNFaFAUaKvjoFvqByRv12SL0ivCKX1W9MmRYjv
BYJUE3N6f1K6e2XAtLaqLkSmfaSpjXwn8L9ELm2J8H2+CQKEaBuvCS+st1FKQghtaSsBvEQl7Zai
UHl4c8jhkNIQTbKCmdRXIEqH6+ZJoCqw6eLyVczWd3Wkl0dZQmjpSjeFuteUgWkjUNoF2qYjswVT
X/p5/6SMqbLt4/FkAKG6BDYPtolhyRiN7b7ntUnoL8m2yG4pKBdHlyGN9b3tzNN224UDpjOV0/JA
EHTyzqPakrXuCuiUJtZ/OA3ueFHA07CbY4J58a72JoLxnbcbYg+WjrAPg93oC1hW06Hp7Fsk5bIV
zkzIbUaleEwdTHsAsg+oqK5jzQ/WWkSMASWYbhT6sS2G6Fx6zjllIGlR+apzoP5DGSx1dSQGolsf
mxABM2FgYBwP+X2Jk+4xLco7E8uvSWT2Tktva+FM1xMWk2tszsqNkyFw7rp5tg01y0L+xrM3vTOR
bbWUO4Hj5tJjZbHJOkAKCdIqjbbumLktqi7tL70GyzLrT/A+6iXw9xL6Usk8Yd5MsxuK3PzW5sTJ
lxBXrbUn7O5QOB2vRb/1fGi3JG7wWKFVFPYKL7l+h7HrcLAGrz+IJItTdOm+17s0DPeWNq8fNMSK
u3Qs11nmf41QhOSmnZ1F5CZP/RHnhk7DoEd/Dhu9xUt1TmArs4WLi80qRYGpx1u9KZFq1ae1NVs9
oImCB6bBu3YXmgHcL7s8yB1yE8L+Vzq/3bUGUK0jA7m5M0G72wMM92UyW1Ck4LmA3M3FDicxtB3q
J5g6uFLOPhbvmx4e/1uVVNpNaZjVpkWKatn6qBFbE36X8hxyIxjYWYBgfjOf9n2D0ibyIl2grIbZ
WEae3FMEPBhZfG9ENg5ouhi3KPBiLMO84MBcyxtR56FI6HXa++opxVI0JoGEiYfbaN+L3uz7Ucbh
gA6ecoWwKz/MaJAZbOrBQt5M2cS11Rzc1kv5u6CCFXqnIi5T+g0rfsF6gzhhg8ocpD67DVqkZ/nr
5UaZf46FVDFo8XU8MWMENARnPuIqzZdKlogvTvgPomTLWxulOFxLyJUyMZP+JcLspqUx2B9aRvC1
nojigEpTcchxXMl3ozMtfQ8mGO+F8hDo+KWgeMIFlnUN05gD85NpB3JgOfiAo5rSrA6yZJCv2plk
P1u1rw71vJGlpGqMdaMhYjh39RDJb3D8wQvp280nS6GDURBeaRkKqlESL+Xd5jPXUVGh5ddzkeYb
sQiAoeug0+Zf3My3WuuaQ7HrU2QoIsTNYOeWB7kxOwxKCoQvDn3tHXrhZ1vZhF0weWiWodCQH0xp
baJnGKE68x2kziVZzYwCAXm9fTEd0SCY2dyUgEKZw853JkiM4Htxro/kEJGSRX2rnV2EIORyL9Rz
UdblRlZh+oPGq5CTOkH0hiA6L8TE1J5YxHkbeeOgEo86hpd+wBYgTxbV/AvkD5K/ZbhtczU+lHqU
ck2kPYtG8PbAgFAcIi3LtlZrHdAzrg+2YqMTGLoJthhGxFCi3ZpGr+KyMcaw3PKmYR3AJuZBWVV5
hEbnfK/LDc/0t9JozY5I73W5G4A5jXgV92t3ZI384zhLYC0PGZPzNC0Uig+/nW2q9XRfi9cBvTFu
c4P77q1olG7CKN4yN5kboy7wFmkVMs6/9+zqpDwM80aWZEfc9aIl0Ztx6QtuCS1q14VppTtZEy43
jSy5evUBDqa9lrUqJtS2Fr5A03QqUMtV4K4jjQ0Rhens2xEYB6II+GvVUrMtIgxAYSH2o4r74/S6
XiOsYBTx238r/1bX4e+Xf7XckE9EPezH5rcuQT6Zuy5jRDfnZ5EwE7dhrnqCZHNl7WwCniyzjfQq
Dxg8B7VEWRDf+WQhjYlss+XOlMVy1MD7RNbGHa5zPEf30onIk4MTqi/ZwZFFwrhIDpe8E5r8RpFX
s50v2k9F6UrkVKykQ3SxcaZikOQVzjZ3M2MXo70ct1wL3eqcdaGIJ159xeH968tqOPeQJbkJivLj
1Lf6GjlJoisF1qMdQ1ayeK97/YiRRKts337OPHjKUsb4OSDvuyNMXIGFEe3bD5Y7EVsf8EeEbNf7
Iys8VOmCeXzhAQoqjBooDoqOFI3tNHA2GXyxcuEZmEuyOvhkbRdpGLWHJnkOMFTZd0bVMm6z0Xnr
MzbNxV6FyxYsfr8J53vS8tvZ8ogLhzZjv1F74/qn+1sWSRFYi7i3UHOY+6GbHG8TFdfL9+dA3tli
xmwAzdv8dPPLPu+fUaqFWGYpWimyLQx8nqcMwZ91aIDkkl9QHlJbBZIuA0bLCMbh0xHVAZI/OCxm
B7TNcTybS79V5Q49hvr1n6dcLs9d81r+nkb5Jf3y/2VWxrZd0iH/PinDrC97/dKEX9pfkjlvh31L
y9jqX7bjCqR8Nd0i0aKS7fyWlrH1v2zNtMm/2I6hEoQngfI9LaORsDFV3YZrpNm2PudOfqRl/nId
Mv8OgQ1o746r/idpGsc2f83SGI6tzzNJjWSrbQqhiV+zNIguW66Vh92uAiGDBR/RWL88GTCREXqF
V2s2zYdG+RpX+q0jOiDPoN7W2ewaH0fouGVOghYTukrLzsmeity4Eo1z73ROfEAQyzt25dehTci0
sq6fwzUhskILEe4ToUDriDp3iSseS1OfsAXaagN0G4NAPnZmmcV7N5seiFeyAlNBfQXKTeFCUS10
+7ke4gfb1f4ve+e1HDmSbdkvQptDOvAaWlMzmXyBMRW0hkN9/V0Ayzqrqq9Vz8zzPDAsIhgSATjc
z9l77Qc0aMRQBD1BqTXpI/diS3g7fPcS2FJFJEyg8yGRul36fgdk6CPW83I9Fgmamxdw3SzZIuvB
Gx9pJDzXgMy0KX+up/BXWDs3x46/qd67Q6R87Wv/MrRUYGkJJzphT2VLhUixbl+XXf02heVz6BeP
BIV8bdJ6T9D8tkE8tcl8+WqZ4b2Sya8OYeTaofAFE+dXEbBiGgo2s3SMB6e0z7VNZztnOyUBnzmQ
9ZtVbEtgw2Zm7H2/2cZ0PFpUX0LHoGbDxPLit7Tz97N4dQ35hGZP/sOsYpRyLt4bNpvfwM0zZ6HY
TPHuPB/YGHU1mZIk6YxXIyFvxHH4Va2ECYcFcRy+k6j4DCzh4DLH6UFY+SYAHDuEDucM4R6twXn3
Zfvdr3le1E0UQGKwRz3phTmq0NA3AFMte4rWABmd3nXY4jGm710SpoJFYnB0KodyUmI9TJLgsNI0
DvMLx5YPy3T+tX2Yalb5JRjZDmVqttsKeW2sZpdETDeEcfOhCYAYVNhsiF6OnB4RH5K2I9bpTU9H
prEaJmpNf1MEx1FFor2Nh3Njlg4//BS8JI2HvkcSCcUK8VdjTh7wupys7+AWSXYd/vat29i0ZRod
trb8Ai6qOxOo9N1PNbputfccS85dERgsk+ogXXsZ4qltSEShABxjzmqRrutyvNc6/btRf9eTSHs0
GvozJIizMCwFAb1EoWDYIwgck0Wyq0EOH7zh1Lu1CX+Qz9rb8tj5kkomMenzweJ73gB0qAN/zoJ6
Er9K2YmNPpoPGRjRdS2852oIvjAxvyURvy/w+UzYD11UU1zWAybEebRLqFJvrLnUXeV8TXSKMXzA
0QdpYaTfB0IgWI52G9L2Hr0WH2/wKHoFqsCTNwJxYdqztlCp99Nvt2GUPZaGuZ1DsVJL/HKAagIZ
nA+8KjmmIYWrzLZvYPx+DV5irmiEuytA5F/s/gDIeIVogSNBfNGZVrCPDqtO1+CJ1xerZxeREEPX
WcZvFaA/IrCGTCnKdZu2cCikVI23Bsry1scOUT/IxnBxdCmHGCGTEpI35CPyzk12h8h8lh4QIxTN
B+JMTlPyLYH5m7iw8ajdr8Aq/xJ68Muqqfv1O2uKniPijPVEvyeUj8IvnQkqAyXCw4y6VpEdK/qh
3EBsbcpkS5K6uXLc+JupywZeIJZciPFvmFTGg+InlJZ8NmqIPq6ltvyHDqcXka5c0XxJHcZTMye3
PAh7qs99SgZA8yaB/9Mho2nLWLsPMe+4jJ6JI+N1X97nJSNQ1oAvgVdXM43KvmkMZOu4rY5ZycCS
y7nhGa5To7G3ZVCJlSFIbhChs6tT/VG5sKvioFIHfI3l2ijJwe1roMGeMR+zKEpZPMobUl8cZnX9
YRTeL4M46rXWpOhTK3J5KoCGCeb1wtLOLsr2PZSi+zlmt2YFujUrvpAXvjYNw1EiCyI8ehPADpWx
XJGBWDUQyrzW2mHXzDkZJNCtsc/DwiH88YybMlrhR3rScEcNrWatXdB6YGuKjYiTX2aRAQ8EOrDr
QvvWa/yCnWWTeRyA/OxyyqnhCEoH+05BM3ONJ7m6iqzu8djHBT0e1bCYLBjeMrpUMlDbAM4xnvuW
pUvSbTs9F5sOqioecQ943Ry9cqdl/BTgvC9G6X+HTbMOdJ3GSBkDRkufzJ5fK7Hf+rbPVpNMpl1R
1t4eaeG3Ev8GqzT7uePku3bMkEMvdUkVM4K1abG7zGNJ0BgPtGfhu3ntI3F2T6JWPwY1vNROCsav
bRksnIBG3pzbDincO7RE0K2ABMG0o7fXz5IByvylxFNqwgbMeobb3AI8ZJLKtJyw7JCfZNL4oIXW
gLdsaF/7HlzR2I6+Ifa/G6BISZX/Cq1sH0/qa1GxG+h6+kNoHItAU7x1YGT7zDLw5HXW0W9EB6VY
I/JAhGe8+9V5aPy9Pdj7itF+9NVRCyIwTYZzQzBx7alf+bFgBPY7Y12h6lW0aJkcMeBP4icL1Ffg
T3TB0/GBWvyIiLn6GqkJciGlqxVQfIbyQcfFNwPJpq6uOTmlN63x+F45OEQZZx8EeH2pSygiNEGj
gfMkULFSiJ+2RX3e9Yf31ge1BBSC+lPwgWilW3flxe6/hm2RbmCIEY+k46Gvh1bQ+mCw8RK4f4pn
y5YwUTSTB9oXghZYs9ZoXa5loGNMLvlZeqk9N93EUOHOAkhlPHSqhvE7DDC9GSAdWFSrruFMLOBU
4U44V4NP4QiulY/Dad1TRqPh1kNJs4hC1G+m5HdNqWVkMjVXy+mQgwdpPTOOdJ59xVG5GjR9D9+0
o3SrPU9j+zYkU0J3l8BMgmBWtW09sA4k1FGEtPg4U4bm1W6Lef7GtEGzyyet57uE3tVsdJ/RjUxE
4O05cnb6fVqIMj/5FYE1l02jrWh03cZJvC17jmfO8QGo1lxtPIW55mzloBV0PlNvZ+VOQrnLqle1
hiOx88GiZQeSKAjgu1HLSdiRLED8VI7JqfHvDWqqmzaW/P7Cx/RShrTZRpJh859ur0Mft4n9q4T/
gVqbxn4XbkMF0lSuikq+ZgVTpURjmuXMSZo+AE1cuU7ZxTuwPI9s8vxAGbg9U9P646Iai/Zc9x3t
prHOmTJtnaHzTqbe7N221A/MwL+GFSHY2II3TZMtk+P+VNeUt5CLfEnFQBZpM7/aox3Kj0DaRHaX
Jd1ov570U9Bw8XlbNFO6ybvYgaw9+aewSO/i2Bo2yhRPrktBtxxZ7ep51pwKuQMwGG/hFXS4Zlm+
2kqoE90SFrLLana+UPOFvxuDRp0c61uvU6dYSkdOBRzcAaG7Vug5z0nm3lnIx/8oXro13DUqbmvN
BIBJaw5a444MROMwsQgdGuumYyXci4gkOHyh4QY7Rqyj4VHePsP0TBPIZMU6f5Z8XosPWfpi1166
q5Z/EPNNRmuEOW4pi06tHpxQ+UYV7M5YDwKOJH86Rg0hbQo6XZiTOtGKbW4ExsrBOXmRTnspKZ6u
69SvmLQ3wcXHZadR1N2boemcXLhhJw/2c+hYw8FBSF/n+ZNv/3SG3H9qJtRLjdd9xwBKkqEU3WV6
SEPnVlYE7pipa594FyLC3ks3cOboiFUUdOkxbeN0W9XsMG6DGRXvn0YW0Hw1oaXNe6VYa7gVleSY
KSWh0E3xE/7G/kSCyXBarqXglXIZnCWr9nMMMWw3GPIrFRC1qdhZ15Ny3qRwml1h6OapDxPz5AjT
o/n279sGmL6tk4c/snY0TsgY5Ky6ma9aibUeZcLc0ed9tLo0TrrmEyqZht4565uIwBmQ6Agfpn2R
GZeq6OB4xxRTAxtK8XzL6COWUx5Jl2tU6eUG6at2Xi6a+d+fN/vy1US6v3MKym4sVHAbZm1/hjir
b42eoGghne6ciY61oWQSkORRf3H8EBycYYNuroNbNgn7rCOiPldZ7nxe861abqimmzSmuW95CEh1
ypZk0pP+ul3uMecnOTmaVlmXpIs24qqb9tXv4w4wp3YuB1F/TWo/37i2cGBME/3Xeao791A4rvQX
0JowC5+s/ilqG+3WZvY57w3QnWafnrH46M9ak3sbo3CC/XLTnsIbgopySzuNZIheGM9pFOuXZsLe
2ndpQRh0Vu5Szw02bWT272Cv93KQyUNiG+QiJMPXTMnstaSgvU1zJghJThi3ADxnKrZ2KJ3nP9UX
/hf5vz6vxn/L/+15tY4/30WIzs7ieqbx19U6cVXGZBW1OoBKyvdAC+a1apSMLvmv7rOqmdWY5F1G
MOMBp3L2+n95f0snas1xhTTF36oFVI6NEf6wOtA4fbGn6lZLJpMsBAF7gw5fGQ2cDOWEJ59E1H9+
b0ov//nVpQPWx9I94bl/e2sm/5oVTbkiMYB14rxgbJSHpBqoQGCNZIOIgwib4P/Xv9Az/5+pkm3b
+0dR8vojpU5R59FfZMmfz/qj/KXr1r90cy4tIS+mYmXJf5e/YL38C4MDq0awZcwZ5Z9UyZS/dNfw
PF0Y0jVZmvy7/GUa/7JNk2gQFzAIc8P/u/KX8XeNMh9LN3THddiXKbVZc3XsT3aalrTGEp7ocCOH
y9vqhdiV7WBdZuDcPijD7qWwhpys2ohY8YhgFPIfIBq1UbmPfEVaUpE9ZyL9HmTFpRu8kBJTfosc
1vUh+ksjv8uEp53wp7xHmlvuEfF0x8GzDo1XvvTQHe/wwA13Xus6/82tQoHwz0cLpn3HEh61Q2kJ
7EKLj+hPX8zKwVl6+HVvgWFmCI0pdLXWd6ZjNkW+ICdwRyKrzFS8zyHDrJVq3EvdD/qtDK2fbTgB
PB26u8Iph6sxO7tRK8JmNTrnWpN8Kfpa3dNkID7T6pODPhAtUEMjvvqu/4MWEyX/IX8s5jEXmUu9
xg/Zbf247M6EnyDWEPmvtgj7c+1AEhtZ5Gl5hemry+Mzno/4nLSQcwfZyP04JoTsDTo0v7C/9zWN
FAe/M1+WRTYWEsLTtzbY3iM1Q+0JSqF5yC0WskFQR/9lmzrsq/+xTR3JsGt4lG3dv5dKqYmGrkNb
8YZAtd2htiKVr2NFH7QyeO4CsbZLLNgLB8GMtGifl/E7HPsfrhU0+8irjDOkZCiYibjrOmUe2qJV
29yhh1VB5ZlxM7GTJo+EJq3Y0MaL57lMg3z7DVR6d+pSh+TlssvPwSC2geWywulZOuSR6J+TgoS0
0ImfBmy4zipNgojwIdQ0cvYmWQPcwMoGXsNBR62kcNO7Dq6aUF0bbyqdrMHR6PVnU7ItvYmih5O9
joG96Ygl2bQ2lMAEtNHYqZMsSTmKSKoGaGY/4lyfDnHYZq9Gi8BJVRfTTJ+ieWr0+4KlzQBTGOzc
P58Q9P88ePG1CKq8VEh1iuvzMfCnfVzCI+u1MiXh0P6WBFNxdqlSs+lijWRhCJSxb0RnKgPOdegs
kshwyjigUMghPLcVca1Gbt9Ua4lL1OZbM9T2XrvxKgQr//w5nb/tNlKXUufE7WHamy/m3epPH9MW
mBpLILw3YWjNCarqNXcye2uHfbRRVN//y9vNbo6/7Kbz+3kU8vFPObqH5eOv71ey/09VHRY3yEx6
eKeh5WsTCg4a63a91q3b2BIkA5zPe6o4oNDVNBvc8sXZEy2FSUs8ykdz9ILX1hTZEZ06w5n8FlcK
xlKkvdJG71ji+OW+8AVJRt4or8UEDKo0mBo3wneu/2X7/dXzaAu2Hg0K2wCljAiUs8lfvxD9EXpl
eQbEzjLfqY6EZ0lrYjW4pCGU+JnWgZOg2sPGtG26UruYjETneg6OBv79GEVGsOlECF2bJ5kjo2FT
6vfLRWJ5P/UcKIcZcQjSZKDkSn34PEw5Ur8QiBZTqkun8+0kpo9dr0h48Kv+hCUkI6iC9LAJRieT
dZjsqN/SG7GrJLhOsfziZdTfwpA1hx/e9FiBjG9Tl45Au16SKbqubHZB2bsrH17UVUNGrbce6yHd
GE5EUJkU29SvthHhTatRHoK3tjYqikhydmfdHRm+h8BJm7OPuXgFqDi//fN2t/9zR3KZb7H+cDwD
w4o1H39/2nGFo+zctsHVju4a7SX6cc3uH1ybkmuoMfB2MflAtdvDNRh/JLob/zQzfWPERf9RJRLo
cWI5d6EWiyOMNjS3hvQf45GWQzQ/FiYWtsTxh1LJzUKNNhhO/B4XlMYydwzvknAc0YZnGGNsoui7
3LE+LB25mVc+Ajq3N2ndeNuxmyQ13PE+LrP+AlxUEWTjaccg1596AxbDaFTWAREiaX/UNA5wV6pd
bg3WISKHRdNwLw4kZwOgz9NbgP8EEdjXLhnKu9Qs61dLPtQzRIVWQHsV+vafN7Dhyf/YtU3LZERw
POY6GLckE50/b2KnJvurDlvz2mZU5yo91c+eq/SzaAZBoSTS9+nkuIflH8vF4MIPRkbNY2pNG6vd
7+fovva9nMr6T3f96SG2jBHcLS/++9W6hvZJJ8dy8/m6y7/9FNcAkbS8xecjJwcOAlBdiyIkufHL
nVpfZ0fNIOpi+UC/H/35lssHDDPhk/RtvX7eZy6f4Pebj17Cj0EXRhxBHmz+1+/0+9F/vK4+V0DH
0+dn+PdH/P32yz8+P9Ny9fNNVZndxfpGrzu1t1tXnIt5Sy8PYHHqap9bfvnPcjEum3+5anHIJtUt
5By/1zt92vqUJTTTP0e64R3sTVRgAuh0hr7OG8xtrJUzlU6pdc889rWzp18TRP/d2GJr6H91BREY
KjEvOHp+iaF1Nt0YPVPM/UiHdtqEyfCtpGGziRWw/V66CEeGs/JE+eIreYsbI1khfiDvDHSyETFd
LezpmiuxxWgQ7FWenTnhE5ytp90OT//WNHxzRWPSwcqC3SeomCbAWbkZRs/qdnjoNU7nAeXUiDpz
2xM41eM+WE8t9jFSTVaBi4vK8Gm+uGJ46nOGUQUQBREUViUR/2R2RviMNpnbLDpZuUQcbjhfGte4
OdGPKiZTLZHxNZqJcYHb7hKnvtc7404F3uxK6MmXaGkxZE4LMAIBScZhsMnx9O0Ns3iEgMgJyel2
HL7vVvruwnfd4PEBrdi5a9tsrH1lUc8G57rq5vDjyMVblaHVKDWS9JKkJGW9chCQh7jELP1tgrOw
cs1TYsobnoDwrLWCIgp0cdf21KF26m2DxfVikxbI3clbAjMubMAp6OnwgxzAJ4PK26ZwjMc4qHH4
tC54lexxCiw2cFPuKw/ucNqdtNx/9iFUbYIB6qToaZh33+UwbEBpJvtWx0pBSpB5Z1rvSVuu/aI0
CdcgTiYEnwn3bT1oTr6nSqWfC8HIqJPGM0bkIB60yjnXoeOcOGOfE6XBIwyBhMRuvbETuP64GNdT
PHyPqvQxk7l2RUGwHQvLPJRInQNdE8dREpatDexguYuf228vmcLiAw3xOBAXgVkG20rQHvTY5vQe
VpfKpnZNIM1RVXQ3cSSxpdvZozXEBit+or8nFTO7ISTCSOSLXtHYm4jaIuxglRGEsdaMRm3lBNoJ
vzfpuJ1xrKVmYDHEvTUZwy/ZJ6d0eLXs+IdTqF0x1N2WbLdHslHqi2vLUyGwPBR95e6qXm1jo/tG
bfySaiSpatFjy3keUb5+ySsgyoJ837IBfZknK70fSZBJUfvrZzDYryjsq7u+JIUxhHFQNt19DZxs
07LSm0TxFJqlgTHGcbZBXd4021BbUnFJoEYaeZUB1sLKCk6eTypwnD/TNNkLN4LYQrdnpYRFakCU
0jobchJSCBAGEpP+mKzOpfDb9nSy1lMpEOXnGAMqHbNFBjXU6sUlIPSurLV0L0bnZhui3iHLXsF9
NFZeQoZpr4+7PJbfMALdMWARhd4kr6PSktlCOh4IzTvhvMm3diJOWYDe3JLAnIlberAKHzSkipEn
fmRUTDcmk41dAIGH1Xp7EsAvXCcYb92zjNM7+lhbwYCI4p04vmmaJZGu6rf2EN9UYxETSukZPWXz
DO+23emTftEkiXKD5FAe8vIwMb9cAeJ/YbIFDth76Z0g3hFkctFFkx1bo/rKPkQfJ3fdg5lkNDwz
+u1VP+mcoO2vmsv2G+wu2ZaEne+sgugVlMyCmEoAqUW9lSmKTXobT9ShCCmlXnjohBGtDa3SNrHn
/uybCmeP3eQbLZJnlkPf7DRbU8ekPmpjCrNc7VWLEJaNTvClk3C1O2J3y4nuljXt7Si+DpXbrzuA
sQyQKRrDkIXSOFpnGyAYmmd7M8VW/JC60RZ7YXNPy38T19ZR0crkByBDBS9wsoHnnqz81vN2Ez2G
oSXvT7XJe4JVcsWGbBx4zMQNhU2CbVTRp8H+Q9eJxERPtTeQL8BqjePgN3R5StIy+mnQN6Hz0E6w
482RRWObeed6LNXKw8ozihQ0UyrIjNSRIFcVNV26Lq6BUH4tvdZ+ikRKUntSEbiXEJg0G5yMOnvK
fRJkaX1iSjPCA8j0fK/b78rrLoZCdUay/DN05Yv0+YWnNjyia3fRCnjJpommJ6MiOWOA1g9pXh8w
5nxwgHX7VEUvCQPneqwbYwXXah8yq56SCOtxb+lYL4N9Rg7U4FGsHGtV0pfgZi3LV7i0j7PI6Cvk
thVC3YggV5oQmum81dVwCxk6y4zMDx+boZS0hAq0CyqzkY6EmFn7BOqMFWn7IUYC4mvDCGqFwFUR
ecceAz1NF/NJ19KQAk7BCACWcEMn6FmB22JmA2AMj5ncea2HUbO09xQm7jFJPsXddCiK8Co6/6fK
k5+6anBedQPxG1MGs2p4E+AdgV0LjjuLRn5UYl6LB5jIbVBvrF4VrK0mPFz5F4dsY7xTVOw7WMrQ
BVdNaFfHMLs0Xr1jgIlK0/reR95hHH39zUDxvPWE1Z+7wNNueVOQQzw/YrlYbibwnu6oOw9n3566
7fK0+fk6G+a7G/De3TRpjy0t5UPZAYYNkiB+jlpBY48XaoDia0WnvlScT3dWJoxT70ntDqx0TueC
18jdhw6s6jfizCJSmbEzkVPbXFJl+hv0RdrXLqu3y2vJic6t5Bz+MFtVjizFsr3KsNPHYS7ojacf
UivrH0amnx1ICW+aBU7ENTSchYbXXzXM8RtPqOxdo/e2PJRNj94kCSiP4Ohj9dYnx3Ca6oeaRvrq
89W6a4y897shtX6dCkI1BBCRkxuCZNMptbz4pfeGk6n+IVRyRVETvo1KNNtBBOEFbYt9JeIB35vl
je+Eq2578sx+DJCc8SdX6okpz5nueAL2pPMOXafrD0L5RMvMDxPWF9MqrW/EVM75lnl9NwaDfrKb
ttr1oo5eCXt4XR5pT9YtJs/miwoIdonkAAJba4JbSDAhKivd67T3PCs2BaL7H25AcAvYhvjJq2tt
b4yjcZCtoz1YlYFJav4utLRXtcibb0PhWfiT3PBOycI7OSRE7jpc5azg3edlA+lpdc/pqvqS2o25
5Tjoz1VS1Tdb9vGmEEb9URA5vDwUKC+gmaKwH8vETw9OYXWHXEXVI0Isftn5jT1mu27o+h+aHXlr
Vyef0YOGcNa0lLAkt7BffS98Wh4aqOCxj+eyQSXcbQ0T+Jyx391qk6zezFHWR4uF/3NDuhrZpJC9
H3V/ag5uEJYHvW/Fo4+f/fON+y5bl8r1VirgNeyGJGKlj3Dr0Kzd2pFs7VBkxffe+qJNqfEBJZME
wq4WlwLx9o24D/Jq5gfktMfIovoWR0j0NA1tX6fR6R75jGt/NHPQwawve/1b5pBdZll9cR2t3rx2
hR5ullfI1gO63+/CAXKSuu109R3ZXAlMyDYEfMlvZAR9fpRaUV1tpXd1oYJc9RLxSVa4nJMbM734
3WF5FFM+cvd4r1uB6BmPCg8QXux+jNrj8nkcxBZY9yKB6cxqL15jwxqapuajI1Pj8wMRtTJD5Pzb
WOrxRVTS2+St7b5LfqzlEdQh6NRDc7pj8LTP4WjEIJjG9r0Zms9vbXs9RuhI1+9wSc59P1luQ0a8
ryF75fIaTY3igQ0U3geunZ2zeWiaF/dfceXxUDYtXEfQXp7f3CeB6Z6mlKS/0UrDr/mogBSwbX0T
uzlduEMUa4BkTExjXZRj+LOj8S1Gs7G8TkuS36qSTvJAfx47BedcIuK0+I2IWwj7vE4IOgkjTz08
NAYGaWww1Y68DeML0wNyCngErXu1ijgkHqaqtI54oIcdnry1MmTxijEZ9cE0fEQuFlJbjNG5IlT6
0a7Ed8Ishw8OHkE9gAhgN2S2L0JKGnJ+gjDSC3VJ+yU1TP9Anw4eYmj073pzXp5o2PGwbalrnDif
p1uTthRt9vxl+WdZuCEF1JIOpu22t6HEvry8KsFFj0hk1HNcN87RJrJkWyTR+OEQf8hY+AFLK9sp
ERZHLxXVi0GBb/n46Gb6NWWtmVjnD3d6SiTx8oJdh9rFlsmTakzzFBUuPI354+eYTtOm7b+WI3kp
U47JtB9s43WS1mH5iIU5BrMqX7/EtD3vbSg9n6/oJBjVBwk2IYoBi3cjY/Xykg55ZyDUwjd3aPV9
rhEIB70seRNEKC0v2Q3huHGnSD9jCvIf2jFH4OWwSNPcxrsvcx24ZFPpIN8j8zK1PYLS+bsPZXik
zDO9FvAKD7WOJToevOlrSeQeiS3TPW0ORZaPn2yHsjZOUWxlT8rVvn5+qjnMwI+ws4vItq6IVLrP
Td2E0y0JZP7STQ7cPi9hjTuo5KOFjzn/8mrq7S1AZPuIRnE2UfvUiI3i8XPrQO/H2VE2jOW+vNlh
E36+aq2rl57C6JPU+/Q0mCmc0flL0Ls2ONG/u+jtdiZSP5ojhfPi1tjA5/9r+qw3mHcxFfT+3bLb
wQew3o14j18WQSan7oCEWKQPBmEBTAla2CskXwGta1VaHuvYeSeaoDxkpl0RPU1qgZ7jcneIgrkS
fGsT0zdOsxCBs6p6JPW+OMbSJBENQOVJt/R9L8gcqT2Vrpn5uXdxOz2O4NyvhddsyfKFr8kKllPM
N2dMtHukhgR09g4M2KYnxHRwxg3tl3fplrRndBifGZCQl8L1jlHcD6vMr8zTQDx1DTOEAxK2rUSw
QOKWMtYoIbf6ZHRPWmq9U8Y4pLFrvypjTi+aaXTKaY1dKDlGkfEM27BD+zK1uGP9CqnFchFkBkog
6knzj5af5MIEWq4Os/VPYZKs8ZPu3QjX3+/7//645cHLhTnbbj5vKivcB/l0Xp62vMByP/IzuEPL
1d93MoyjupRIIZQ1u24aC6MZ/AK8lkRQdKjkN5PbjFdeq8DfoaXbLslfc0mWVRSxAgq1FgGH275G
4VtGh4sJcYYozcEn1ijUHNV8kSjBXLeEkT2SfXHS/aY/9W3ExhXaxnYne+WyiXap8yFbMR41T8eX
WIODQziAJV6lipPAEG/d7k5ayvl8QDe7nJLZWpYt/rLl4iwoTmF9N54SsJw2aUynVvwsNGCaqzAq
i9NyMaKwnmw0zXRjjJ3Xo5hR2TjLft6iJijOKLoSg6DSRjZgTezqLpPmRQZ1g56IzcNR1myNBAFq
gbhj5WgsGOKqe1m+HNXR8jTDZ3BNn7W+wF5sfYOxX5w1Viq7XEYveocupWnaZxGHADkSngCqiW2l
CzEhiNUvkQ5pYLlv+S9ZWcR/meUmxNq1IWgSLQukb2SjGyYKuDjN9fLBQjOGLFCyiiMdhG88kQfL
j7ZnOvbckPK9wkB2jwS42xZGd7NwE2aKpaX0ZjU0Uq7fyq4i4MQL6qdb+/hRTz6smQ3VK/tz//h8
dbvGKbu8bxbp3joeMJKGFlG9fnxoaBkeJl3l24ChihYL4sGJrvUGWgK29ijVgFZIbY2Qv1l3bf2g
yO6GMkUjNVbpsDcaeXG0EX9EBDp+RReahghOit1U96+RFe1kUZHqFHgeKJS11drRKZydecgw6lPd
DRQhERiubXcgGHbu7ZVlwfgbG+NWn2VZ2uB/75vmRyz9bKaaJLTXzJuFN25fF85dOlXBxhj619++
3MVY+WnLpXNGiV/r810bWmTrAI8/5LX5CqfGufrphYxsea+RW3ieDKwjeVy6R8VTr03fdRjDSOSs
K411emxbW+SDpHbrkdr7sj40yiHBDPnp2uiScW/rIC2w7aqbFk3xMZi61xa+wLmNzfScz0GH5M0i
lBwD52o7UF1jUwNto2Bn04SUO7/wzRMGdfPkD+3KGyFvEq3A0phTw5r0AHOPmiC/cxVsqooCcZAw
sy4BlojxObB6/z4pvBj3blpsbZFOjxoEqRXvg8tXUbNNMKSeSOuCbWMjQE17XT+UWWrAL/SuY1tK
ApCxuybSxkOoqiLdN2Zy/vS2zobWbDDvvUaQB1YYF3cewBaT8++LRNNzSFfINYXUvgdJ9ILKpl0z
AfNPMH5eiZPbNslAs4GCiERefxIah7zs3m030XfjYNyHJuZiOUvKMzc+hCYLnW3FzJ/jGiP9omrr
DOgRsK0ui3Tt9wWqK4hB+JlXWlZ888MMYEJBsjy2ktPyJRav+NAhdFVlRwbLLDNcLha1YyRfvaIb
4MBjs27b+C7KU3uXGsgQl7sWQeJyDVcMOgxpvy42+XQYsMkHs51wMS0bo6lthRzegoSeONUaMKiR
4EgMyk2KoJRycBOm2ed+To5azZBIOnx3wtu3boMJCKabjGeb4NYkLryVMHwmR5LTaJV66vNiuQke
T6Yrb/6PoHzuFH1x/K3gzEzN3vg50cYDuuzTNF+UiBG3Gcxn8MBAIfKpuBWdIMeSUT70+QjLBbKs
P64tRIHlPl4MyX9FLz+J2/7UOsSwL9esmTDw++ZyTcwMgtgpD0GF6WK5WKzmSZW9BJYR735b17OK
cWyxcf++z01IPo/DwFovYAGEh5wMYswkoYtfkeHgRQUo+f3JHFfu7ADHLIoT3pxTabMKApAlh+M0
p0LqZUlmMiE2qyELsg1dN0qjLmO7IXrK0LRAjd3UF69WN1GoscSD34IVz/yyOGOJDlftyHgRzD1Y
QseRO9Rzo5RttVw4zNZXhYhAz8ybRGUJhI3Uo0o5ExSWr5PUHEM+y3WhHXLTRbEZJR+4BuIzQYWb
atT7w+ICX4YtBOAUPqgZ0gjx7ymvKSIgzBTrQD+cgB8OJ4QuPt2AnjyQyRMnQsqDY9KQI7z41TPJ
oWbkIvvj9mxzCnyVHg08ERtSXYHnZSbp6l55IkNgm5o+5+LQYGdXBqpbAilz8H7qeQEjjDNXYRkO
lmt/uw8bxOl/yDuv5caVbct+EW7Am5eOaHojSpQv1QtC5eBtJuzX90hon606dc/u6PvcLwgAJEGK
IoDMteYcswkkkB6T30WH1huDdTxc0hmkHu7aGH5fVt7QKwwEReZqpcW4cmY9GvdeoUu6u0zGzMp+
ysoMVswIbp60xl3HNPedHkxBuiXp00EmSVMD5nwcYA819KQvHcwaSsAR+wkyc705u7FQ8ZzCRhBh
GjdfgwKrMy3Wp8Jpx7PfQ6WGne4E4wNa0OC2RGNQWVp/SgMFs4rpLdm0xFduhCp7SqLpbmjqae1K
PEKhDxR2hQyq2QpzoE2T9zG1WNO5MRwC1TM3vhYDAmhG74XcxEVESTlV0xXPuUXxQlgiFd4tGZx4
PfJhuPcch2mUoYeHmJBZc9YAJLclVWLXuoY+tDAzoHVD8PDKo/jyxQgg4hSNulqnI2mXWU/SFDqx
FV6saueaeXaDiWymO+ObGxgZwVPepz9aPawvyxa1eIaAFReVPA2ytQgc+3Uke5icVuNrZyOlt2wD
9YVJOtRoN9tlv1f3dBHM2Di6Vta+tEW7r6rUeQiG6q2dIhOFtUVNqZHuwZwQwEDge6p1p3216fMf
6wQGE+QN8VoZs7MZo5KmkHrUz/R1A29qZQGPUvkHk437INaOesW9GZh7++q54YnhfPCtsTFguIBE
sqLK9rouY0o5u6QYxgeJPSkVd8vCEnWCeGIMjmlD7gODReNdai3igcJ5gorSMTFg4CGcfLp2tNuZ
e7w0UvNfrEkkB2DpFxop3VarYvMaqbUJiDhus7E6tHbJqePIDM6YPd3HeautTShn62mGTIb2S/JV
Ez4x5um06lMdmZtS3XszV6C8m9ojYRgm3Kj8Z9F2+gpyYP0CFoHeRiIottmztjEtRGe+bysUD750
nXvltz56DLKeWAdLfxn95IQBNV6nbtQ8eTijVLZhu0bBRT1Zv8Uo4fAh0G+jtofna4sZ2d8oL3EO
3szN8hDPZMatEEj9fUsO1JnkuPCnlcliKwRSoq0hwPa0Tf2CwP0AHzAntTVF9DVat25QPtCZMp+S
2JJPhOzkXorXZZLpsR07cVfyV7jeVBykJUniVmc6aRcW7sydN9HqmngN/zVudeVDXuYdAX3tZdky
PER7mt7QufFAfVsROmbScu4O2pjbrx6ETaJlim9DQJ0t7NPots/Ht2aspxvaotS+HQurm++Y945a
zP1846TU0Qv068xYPK5/DT+yIM3lFe3TukNasTLadtgkoTvdW85cH/uYbltogcmsEIuUEw1tM2Ts
Gfal9cWkWLmKR33t1Ub8zRcMJVBZ09fu3tBdkcQohHMiprl6CgLKFm7jf41UKYFSZQ0zGuQSrjh3
V2cOdjgocd/93N3C95vfggACcoKNbxP5Vrep9UrsNHuSj1LZvrpmTr6PUbLxa8/9qaXY9nZaj02H
4ZkPhEXCgqXAhQAy2hV+XJyGTg/uuwmTkjO+LtD7xtETGoiM3k2VAeKEzV+by6N0OGmSOgwVKxE2
j7gZbupxsr/YFhHpTRghWVGbTTt+6VsDxZ05/BKOPt8S8buK+iC/mxADnH1o3lw2qAA7bpHdUbUE
stlG9EqTiboJ5V3d/R4UtO+ReMRPNmaCPV2SCfKG7z3Mhq7aMBXoNmsenkCvOJH9S5f9t4pm8mtZ
Tj00s7G4yyNGSUkAMw/aB32cKUu/kDK+Q5uYPtvJ+KZnuI45P/x3U/j3pIE0Pwe3ojVDON1KAWvK
JEwAImKZqB0uy1VOiRTO/yrD0XKaPNd9CpF7b1NGBHvNm81N5GnG1lIh40luvOUJKB+QjvJiz94G
B0H9QrKQV6T2c++6w2PBOV9atrxLtKhca5MPNitMbP4bkEtbcmg2nejkabJd51z38rEiQs9osBmn
1vw1B4NlkYPLvEbI5EFoJOy2Xa8R3FH3r7zmS9ZiWJcNJ0ZLq3jdeHO4niT1rSmAyhrZtv86VzAo
bbEGCe9+sejwF+VxbHSDrG8B3whcY2MTTAte/2BRSlJW2GTtuIN9KHvMh9xfK/hnGVAZk7rMEvlK
V5gJY2+OazvDeEvgm/fYTmDHRFW6pzyz6Ok5lXeShNQcqR7Ne+IIL2mmx28xpP7VnGvfYkOjR5eO
zF2jSdtMXJG/ixHa2kAPdrDqi6WBySvb3rgVafcyamYIcK9wbtJOfG1bo33Mo7o+haq+6fotidBv
Y4VVWkjHeBoMMz8HsjAIaMbbz9U0Z+RLXBz0nve0NkiTrSRuc9fcznjwjoaJF0WkKUnrM4U5v2rk
sYe9j6sxYHYm/XxPW4SbmB5NN0hllNm48vZ0vyriXQLMorZ2SRFpb+kX1w91a7U7X+I0/es/KM18
Y0Xmk1uIcUMiqXgnx22HGlnbkweYQ1lR34puPYJ9so56ltfnGgLY0TAwivfO+BDPo3ZryH6/bDku
NibuKeIiSokEZIa8SHNr43iJ9QNW7A/s+/YOT5u/jYjkYxrhvX8EOGUMxUgSjptbKWlkAPp5FiPC
C8NP7Legfy7jdLpx4dMgqBTaxdLt4jxN2P21WieuaP7Xoq32ntb9pJNxHSC9nphxMrTAqHzWqumG
UHpyiLTJO2vI51ZxmQZ3E86tO87KCfE3xmksvsXP0cn1dQrz/kCbKn3MoSG2wj+1iggd6dqjsCJ+
hUJQIXXN+bYqM3IemYqJscTFFMp4B0Jm3plxA3pHTaZF0clzmJtHXITBY25oCGDI6uowpK9GNxC3
XKK8yr/NB6ZVtfoL0T9pAN8YYDUDUIPnQp+6C8UL/1ZARWRe0ROQGcf7IpjAZodGfaRpDOmtEXBy
S14rnSY4cbjnTB9eEyQ5L3incFwO5XYMm/pNdR7fk7jBSZ4O7nYSEyO0ggYCf01+Ae2KbZb6wkkj
KHGPN/A7Fd47shXN+yGLfHzhKmNbpPoecGGEJdtNsdmKE5mx4gXX1imJCoyZ6jTpRVmtlgztbHK+
6XXhqin8cI/EvjjbDO3XYWwkEAvEXvYUeDMrfI6sEXUROtbvoRpRajjZEMCSSWWvK//esggSafu+
/+ZzY3G7IN5SL8qRBxnJlRB3+vehttHNuXvWwnRbiCrhVhdSUVK8R4xDwy4us/TGEdaj7dFlcRNt
vjNVXNSACPsQBWO4y+l90MIX78VAE6hri1/UaOiqGR6gDKhaJ9NNHhq/Tja5nVYHx++HdWlxwZ5d
Jz/bRTVBBY+8o6YT1Ct8w+C775CLzdowEzsxWgcbwjdu5PwViiIlFur1pSQKgWJu8I3EoB0BD8Vj
7aV3rQe3wu7dgEwLOI61B3JuAsRAOnDk7o2KfqrZ0cty+7eiaiKat0VOTJixF4HkHpZEX5zIG/jA
IapvDdxsLS6EgmxzHccJ3q++vJqp0635CPSfDKZC/Nl8KOs5krNE3xDd12lmbPno+ZYClvFQNKn+
wAncYpyWdEZtm4kfSIJFKl6UcbvVEkGY39wbXFficB/Xer/n/oEsqjPbs9XI9lwn3OWrdjpGCPD3
jDhCuLVmvtVBquMUr9pz64/tmbnyreaiyQrl8Dy2+QUTpXVkbFJuStukzJfG1plhFnc38RbLJr2O
ndOc9Uy75LGZ3QIdlNzh7PhC5Qs8Gk7smyzP93YhxdlIwqOhF9o1jGZjNfacyjnVsNc2o0dZdi8y
2iV5UtxKaAC3WjOTqeLExNWxq8gM5LQF0Ig6n25rM3uKEt3Dw07IW2PARk9a9z5pXvtxP1I6eUiT
igKw25j7fqzEtrazrV9RJ/GMg4wrTph63vRWW+4jjaFO4exN2hVfLZeOb1o5Xx23ax5S4rFWoijc
b3pjrK0qih6zyTPXlsRGEyVf064PduRAlQcZyfFVoktKSzg0RWHnR02zxWPm8IOl/XHwg0i4cE0j
Sn+F1aB2KR/5NihKkYpwRgmDmfqb7NR01/o6RkaEUgO45DBD30iS7GbqGedUre+tGcu07xJZca8T
4ObgCD138Thj/OCbAK45vmI8gYKNnoIGkze+MmZBSBm2Dx2ZHGBosnvmEECuyjbYupXbHhwKGKp2
EJGYyYL0Vo5bGv0miCRBXNJ7WhYZpd3JJFs2KcbXoUAMRfRZuk+sGG+LG2DB0fRTGHf5RRAItLVL
FDDGKLNDLmP9lJG/vCkKUX+lUnWVVvhFc7QDc/GeoRWXgrRj+up3fn5bfjUnLndph/Pedv1qBxrF
RZCSa8i2+pyk4IDka9o+TxJKikFC5WsP8Zi7FHz6Wiuo2NvM1ZPiSQuy6qxTrU0jpNuSCU2Q4QtP
OgEypG7rs6lhxk8iHQ35YFtHiWiP0EDjMgmmmVXuNYxNIOMisnX4TTJvG4f8vnNtEsb74CZyibQ0
uwqRWUHDWUPU4nlos2XdFCdikkm45UTLeutkE/Nygbk0bxUj5MEXcg255auwvOClA1p/yhmOoBGt
wpd5dMrdC5P8EndLXt4hMNkCSxxu4r2hV9FdFDfZswOOGNrjcGlM1Q0shHEH2Y2EaL/8YrSxcYeO
5UwMSHO0Ord89kog02OT0pBpom0yjTXFijT5Nk4nmcKhM8MncvSGJ3POmIZkP2hhyYvmRAI6i1bQ
3wtCYoAwNxdFVWH2SZuLN9B41QnzRZvV0YLQJQmpAlpMVk3tiotHfiCpumWAwcKFvw0pfDzjDCrI
om4h7fKZz+M4Uj6rHNrDg+48xVLeRaVdvAcmMPLGRJDSRo8wQvN132XVGylONHA856dFm90tFceR
ND+QsMGegKaUZACCnylT6ZeCVssFOZ48Da12I0uApZSl3qC3TNtGxsm5isJXSU34QAePch/Td2rO
16TFxtRYxROou+7e0kjJK0q69IxDC73V3zsNMgQ8F+PcGSSNjnRNj47vUTJqCutF9+FcJJNG+R83
7ovpIhcYJy9/HAqDUr0vfgDBefZqZDqg1Gemr6Le0dS2wbzRSTZD+Aa9/1h49SXOii1FKwdoAkWy
qZ2gonKlgzMRwhXSI2tnUtW5G3s9Yk4gXl0B5mrZFcfC35ZVXx+cuqJmyF0zT/Rwy201W8t6oKqJ
zPJmMp3vNiWtNRGMr0Uzj6ewa4ZrYkfjlezFaBdgAaRz0yEiopucOj66/1HPX5jx3WJVajZt0mGz
C3RvJRFeHui+W1Q+IvcmNZs7DwmEhCJ+GbBrPUjqGTgatWdPhVkIxyZCSU93lmZ5JCImZwTO9YML
Y3tXatWGdCCH0lZOU2SiOFlSVD0ATQn2eBvNjZZXz+acc/LNxbXBmbK17YBrrG88u0nSHKIoY8Bg
EHCFLPtAVwwxYpuE2yqcowtM5L8WSdAGMCvngmSIsn4vVKj1soCfgBgCXyAll4CUTgkrxaiaR8T+
xr3XVdlBT/Ic/keO2b1lHooAImHUPvo2AGJ6B628T9WiKVaNZqNA8hp3I+mqbmD0gUjP3gyguOtp
MvqtO0FkkIxWTlljpag4tRTNDfhKkkaAetidsc194gHasTbvkhZCDm4/eeg1yobToIH+n8C+t1RS
MfCUPnkzsb8zkuaxcz3/TEnbPwdRnG5EOjdbza0gwWSiukm0cn4U6RNUoXwTGYm/BzHcPiENYSIv
JAgOKX4ULjITe4rnTT2M4AhzxBquL4BiivgUgK26d8p3ERbRZeoXMejU3Q0JJ2aoP1t9Jy/kp2jb
rDG1I3FrD9OsQe+pOvdpkpzvCUaxj3l1DztwTUeaGjUaONl+DZp+fhtd5qBOaKW7ZROByI1bzWjE
KRGs9KqMT+Zo2He1NTXIS2fAIk79xRLSug7Dj2EwuussIqwMFWqgjhLshbnkLjM8MGvDlDM7DZoN
0P8DEJbwNbXHfpcNun40k+7KiUYn39RB3HeKDt+G3t5QP9W4qld0d+bT0DdiG/aqgZ2E9pn8CBbj
LVWf5kRqcVytYuQ8B/S2Jzcz9VvYznLTDuVLYRLfitDYenOb+VDMlnvfAL5EJHWsKsv9YUcRuuIu
HR8Gr7lhdBAchkRHbltl6TPtwOA2UXJy4iRPTsvY2rcD+6EMA5Ta1PQyKz4VlKPaFGBBmKKFtOoO
ch18stksfyRNxJQnEbd5OthwF+L+aFBQOXlEQVi2GTygm07XRhbbh2UTsVe/8bDmXmffuCHeBc1a
31rEfnCuWJp+Qc0M4mSs3XU/5fql0nv9kg8mV/SUW6JhReJx7FQWUfJgekI8VgyRQQ+/la6uP0NI
wyWnlX+tLfu0nlijubD2ntSQT2K6erTy4EIZpX+bJ0pc9dQjbDLadTm2hJtEhH7vDDRImFE7WojR
9JXCKOijdnxMGjFQRs8wALgIlruhaO8cQQxtms/Weha982z7iDWnypVf+JNojCVp9d5J/7mNovuE
U30fOzP1RV1euxn7CW0Wpu0yBITpxKP/TblkoYaj0I4jkB06midysesj1bjwyRZop83YPXlxPt5a
OmazOBHKOVDlR0y2QGZ1Izxlu9yyh5s0Jx2HtDNQMk6KNr52v/Sp4+3IZPgxeFR+jS5H+WIiwGrA
FD5QQq4JdyizN4SLr/Dj43M5c4iB2fjRlcgTqkCL7rl+Ircn1BUBagLxHXKfou7Hj8tCmyrsN3Pg
ncyhgOPqBfNmqL3kZlmAexH7JrbelwpujM7S0ACm1F330+QSeWyiq+TqdYDX1x1S6q/000G4hi5t
ZkvTthWdNuTVBi5IjIyo2Y1ijxKLRNywoKnby55+VqYxwbMpbEtP7vVUo/5ka87epfd1cCj7rrOW
Nl4TB0yB6Ewe/G940IJ7SYFrLXK/2NMOEFsuada6Ak95Nqyzo8rDjT2YHzGXfyWtXT+IFn8ku/2x
+b/+f6WO0jmCQvDP1NH/3SZzVb7/ngT38ZJ/IRf04L90WzdsxkK2bi7s0L+IowY0Bt+wXaa+ihyK
evhv4qjlEQTno1VUfWkDdwkuZfERBGcZ/2WB5QPUYPmGExj+/wQ4ii/7D+IoogJ8jjR2MfXygQjV
/HfPY9FweRozd7hh2qnwQFzjl8XIHfFkJOZ8MueRMiT98DUMY0DiCpMONP1fa2qTwd1rKZGIDzIL
wGoPUPlD1adf1ggzKQTEcrnwvBUud1lbFoPaRDuITqwYCD5bdmrMu/eBGR/pdqa7qJqe4qqn/Rgo
HQXK/qj9QsnlxgSQitcKAPjnwqDbo+IV2FkQ7ouo3y5ebXP2tgueuV2IvZ6Cb7sLY9xpXK4EhmaS
LpLUp2VhNnKc1zNpqSf7c9XMg+9JZgoKitStGPXwcN/Pw1/PpIHDzTzP0omwBtxMxBk1+sc35k95
A+6ZErrv0p9fvsWPh4emOAu0bfpuKOCmOxOSEqkEZp+beU6balVqcXpqcAtWKCDKmQoGXWNWowEd
zsfeZXvRl/ljYwN3w4hI3AWt7ErJ8D4Xhqv+/GiR+mTqm6fVg8qhQInQGaDuY0WV9vq01re+SBIi
YXC+lYdl9/KEz2cNrfnigOvZzvx4d1PTPJAMD/VbKa6WtUV7tawlndXi4fn3h8Eq4d6yrLTYaaPx
FPqoAbDg8SUtT1y2IQjwRf720OfRfztmaamvdpINxbwJ3/Mf715/PKzefflIyzE+3mlZ/fycywuL
el9P/NYyLTNBPahBqlpjbm2eLBxMuMHV6rJzWTQzhkibucbnrmWtUC9b1pxGwxpWwV9Uuz73f77A
EcQmVvW+IErnNJY+37yAm5Fj5VLry+7Phad+Kx+PLzv/4/Zvh1pWk2ZId5ljPX2+ZFn7OM6fh/jt
ff/bahr8sPCRHP98h9+OlLvky+Ev9da/vfq3x/8vH/63F/y2+vmhf3vpf3x8eeafH+3PZyYu/Ek7
t3Yegq216XP6f/68l7V/3PdxXvz5cJJbgO3+/Thaxcm0nDrMhnEc/fEOtaiYd2szs5GV3aJnNLmk
fb7m89l/HHZ5wJ3v0XySrvN3dMdnBMMiQlk2/9hXLWEhi1rlv60uT10e+nzlcqAl1WHZt2x+iGiW
7Y/skWXVGUC3IXXmQvaP7/553OVtmII8ad2Q75b9Jvbg/suySuBRr29TqH17ffBoniEkXUI2Jhy+
BEcoKv6yc1n4uYlN9uOh5VnLXpkMzgyCrBEruKeDYp6l/Xl5aNZTd2aAzVF1B1zQ3W+HMV01Eanh
iRbEhxHqop4FLg3WxLllOr3LSNvdTLlB+GYL5NMdvyWt/RbONTUiA0h2TKF2bLtveEPw50ryMPv8
xwRuEwRFvMVjREJaXQJr8JNznaMCzkf093Q1uuJkedF3a+77XcktiLQ1o1iHLXF6v33Kjz9jUpD6
KQGi0qlbWq+u4x/SqOUm+0/7Fqnn8oqPl6k7w/Laf9zEQ43x8I9D/z8cBltJt6f/9qHa+gj0WN7p
Y3V5v+Uw0FG57y9v8I+fpNARwRJ1t//90wiyl2pzeqiXO9miXw2KkeqjUplL9Zd97vvzOZ8Pfz7n
c1+9hNF+bv+nw5qL5Hx59ech/mdvsxz2810+D7PsC9LsrcgI8JmU8HdUty5T3VeXtWXfsskd/Gqk
+rT73N/HYuBeqF72sbo8lC731eU1fxxx2SyWO+Ty8MczlxfN6m2XtY/HP7c/jsmcBRmCk29mA0uv
V2n4pWuQg/pX/EDFOZ6Lm2rQe0YXU8Tsfhj3AoQNiWwGoTu0divUTps5JC4pt13YAXH9LSMscuNP
EFi5P9Nziz2A004W7Fu48YIQqQPF/n1Al2edZf5Xy0bZWyenTHx1Nf9oZHWBKLQx11VItqLtPUwl
2kd6qXRERPM9nXsbuTXazsS6xWs9X6Mm3It6JNsWFvMqT5onBLnYnirxJU+074gpE1g0XUBqsHMb
DXjSUpOIH+dVBGWwxy8RbJ3BQ3NGIlqHrTjXAUPlZb8Co0D8avw9Q6rMkNg9WEKT4MUHZnrZrqhH
se3HfEA3bx/qrAGnlfzKSgyzzDj0Veq6N0wRYnp5TPdFlr1P1MNWiH/LM13mauPTIs5N/bUgpOi2
UGlldKkpyskNzePHfqhSbEu7IKZs0VRNQDCbRmNCTtm6H5IH10BZ5UYwNN/7siqQ31dYbzXdUC7v
FDb0/KXKE0wLwCSM4U0Xj11UXxvKk1FzqAq92Naeus45MfQLqwOAg4E2S+AJOz4oSLS7FLYVAfLe
dvND46pZvwn23JJVue786ms1jMPKlxG+Q5Tcqym27k3rR94H1qkgpvo59+ATgJ15KKR7UybNG+wb
IK1+SELMfVREZPWA9qzHX3VhELvS4FZwaqRpzlBjhZcCURfVtVVYxslRTjyaTeRdTxnuDC6qjW6V
Oxs9aNHhqfELEzVSE3xPDRpnpsBhPVnFBjVjtHGCKjmSRP/Wx/dhC2eoThLc2djyN3Ut9yTM7O3I
8bbW2s1Lxv5OUu+6hD/LnYfjOPhvZWymd31Xz/fdF/9RH4mc9pJpWDlC+6nh8W5KKGSx/lIFc7Vv
kVChSEGKMVtXi25iRWSeUyOUDQilk85or3HQrvs6npc8vbX0B/o2tkWbORfHJkWJm6QJjCiCZwAH
9/juE28ThtF2QPB7sAL5FmVEX1Ia29Aa7VZIk6iuF7iUhXPnUKatyALAt1hb0j37EWKaIE8IEfqB
6y3cDfBl8wLmR1PpdHE74xSI+lfZ2FenC41dXfNz2MZtJLYUWOt9kF3BjvRrh3CYtSuQeCCXL9ZW
UQdkMRCsKiCm8MUxs7FdUAJ+hB+/n42Heh4EiHGKq3aokheHNzmP965UTBDsAqvO7E7LK6Y6Vh7Q
6VJWgnTWqH7znfyQGHS5CQgsOD9EVrSbECgJ6pb7jtE+oIncP7tGPNAJokurd8UV5NKpIfLwTHBl
uObvibZ2ZHwfnTbfhoNNfF801dexdI/TGEyHNg/0DYHg8GDy7h7a0wTilzhBbCPx2jGS4jqhX0O6
hRO4gH4+Dz338FbRJrpQ7jwrMiDA2U9oMgF6pPKxtWL/MM/MWVFigm5FV2tUDhMyhtBNFomL7qM/
jp09RrbrODD9I7Bh2uILfo61rty183Toh6w6jtTe+k7FJODp2daYIQmTfbdb9CbjUEYrwYkPcryt
doSsFzTUt44W7jsnGndmVoLs7+pnNNmIwaRl34QNXBJc2BaDEdcSJdfTGsaHX3F1azlA0rfONsJK
IOxmZ/jnjF/j0cFC32GlJzyJ/7dy19MXfa30aW0NtAlr5cC3bHFphgA6RS+bla58+rNy7OtY99Hl
oMtOh0PNPxeAXPxzxuZfYvcn3+LgYv8Py+YqFA/AR9CYK0JArVgBDNI0QjzkU6U4AnB2sGwrtoAE
MtDjst6gMjlCTiq3XAonZDswCUAD7kEk4sNRvAIotcBMFcMAcPAOODn0E/AGEP+2RIXehujHaMAa
iL4gIRSKFwwaYTMRzYD77YWzD4iC4icMiqSQsyWDcFcpxsKkaAsR2AVaRPtRcRj0idhftPbPSGP6
fWe9GxXMhkHRGwzFcaDw9DgqsoPXK8YDdcc+lR6lSNLrIuPJUDwICRhCd74GihNRA4wIFDmiUAwJ
SsOPlqJKRIovoSEdx2ud72mhOI95ve4Vi6K7cxWZYuAE40yz9g0RvCsffAWkfMKhAFqYimyBcgMV
lXvfK+ZFstAvFAejXIgYztUHkIEGswVLx29vUPSMCIxGJl9bF6oGt0Y95HInwW0wQYD0AYADoEOw
qxSTw1F0DoBj7V62EDsYSR9bEB6dCcsDf+t2UnQPaAMb0kNRcCryB+IGWrLAQDpFBYFCM6xtQCEW
Zr0ZbkjXY5hB/rKHkfMyu1O1tsfgZTKJVbPzBmITtko5he9t55x7s6RyjHh6XWYuCuRc23jjBPu9
jMoD4gzEUrX5WI54KLMwabe5dzbdWF/ZDY0HOQYGNqkm26b0nejKm2+N3xnroC3ILPHZ1cLFPUw4
75nCV29U1Aq8FoyIOjfZaY77PPbTzjWK53Ie7ZX0y0Me8R/2BM6qOJhR8dtAmhzxVCrOS2fN2DOt
+JYshGHbT04GISMJ18IvsQsg0LRK9DsPOlD1W5R3OzgZWA05N0BVDzsuJJJW3Dvd120UgjtP3PBq
KS4NczUINZl+ajLAiy3FiQEf7CEhhmMv0uQlLNL8RHvu1uvsb3Y/4kiZo5OuaDgOWBxb8XFmQDlI
+VC6JPOqcqebUH3TNVCdStF1ppor3yDXRg13B8yRv7L85EdtJOl6shkoCMXpkYrY01awe3wtQEQO
zqcD64OTgbgYMBwuwJ9YkX9KxQAKHWhANhE8XazDB1KkoAlkkGDk0CwMISmvgdUQl9Ij6pdmfee4
9KVbYGPhfnQ7IOdWxohVsYnQnRf0ljqQRTyJf5t1PzoGcp8iwmjcf6uBHNl66u9KxT3yACC1JAvd
GGb8YI9EIk+p3A1p/CMbX1zQSRMIpVyxlBpFVSoj4yjKYSReAsUWjuhuW7iKKfULqmOx0hWeyfTs
Z7RLGJzAC4Y9BLTY15TfHmNOiXQQWTxBKgnh88eGITQOppu6JkbHBRZ5qPDdedhGPM06Qp/qgHPc
eLwjqJCWNB4jFxu7sfRjA3FqVugprnHbwgjCi1umD8jqv3dQqmyFq0rgVskFYKVQVkC4zk0M3CqE
ctXUh1JBrwKLXCNxzJwBhFMwg6GnVZGnhMcRX7QOFDqL6cPatL8OCqlF0DSXToXZcscRS2b/nRhf
LiYI9hoI6nPkPzFjw/kS7yuIXZNCd/G1PIx2Cd63rMnz0R/o0XQbQNqPTtf9iBQATK910jXiL7g1
SGUbY/NGw5WhJ2Z3iIuROJ6RS3Ocxme4ALcZZegFNQZzDMcITjeFIUsVj0yByXIIZUjS03W3QMsY
KNQKY4baG6BZg0/JETUFhKHaRPrXXk5fNaffRRYwNAMqWqHwaPkCSnOiA1rMaQO/gw5VSFJGl6So
XiCs0RW/5hE34xj2WqcgbDU0Nif50cJmaxWkzYLWlienGhXSFh4PRWVwbjgY1wgVGRwFTgwVbeY3
2iNX8sDAqaQvhmjaavBDTLOVAdp+wGSFBaFXGLlxvDcUVg7s6i2UEHrMC3JOwedSzSWjJQ23oM+o
NAykZnd6doa+AVC9nbfoMi5hiyy6jPLXuAOzXraoYzrmPyb1imdZnYE3Z2tOL0YHRgf9caDcoZB5
iF3euyl50qPK3ZTh8Aup640X9MbRmPpfbvRMOR4skJh+DTgkX5wYG0CmIH3YGCxAL9AxUoXwc8mH
BugX2eEZJstNLft5G3R6tPe1SxEM34JJZBcqR7vEseyTMaIDzpIGS3x0jKgK06gv3wmgnFaDxILd
60c3Due9F3Q/a7+eNnmI2jv53ptZu2psl6JNgCI9GEipz+WPtgiRtoH68ye69Y2ZoGrnplB7wXdC
ozdVitusDS6OJ/Z263LHpBsuwujeb7MXtKuHwfCfbdEHK7I1SQ72pqc2bPivds8GBDpiA/p65enZ
ba+LG67SkCbxj/ktbjATEIZtvsfVQM6CR4O2x/JKlkmdJYh/tZw0MmnEh960zX0b8C9DmNFKGAB6
6oTXem7yaxOebQ1cEHFh7BrGHh9KnhHIpvbBFq7R/A/IjP9+VWSSLVG0tJNrtW95gNgUZHbeuGno
VVoxionmUeT2cB2MYS+9FooUeguyPzNyMdw05YNEz1rdRxpWw/mUNp237Xs5rsbk7KCKTygR3PaA
qe+lWkx5eI/kmlRoDOnR4FyXBeVILOITUU8mrv2PfaWLyGHuYk75v/d1M0ok007MfeNrq8p3wrtC
LTp+jLXXXDkpkJ1L2e7GwjSv6CZNZJRWffAnjxgbtUkX17qmrZfcDZ342PW5X7j2a8Lw97Ts8rXG
vOb1OG+Idqi2y75lAczRxACLJHl5ym8PYFjAOPXxxstuh6AuPEFVeVzeeNkXxgNoNmlhAWpRU//9
qRISis6OOz1+vLKok1vP0wCAxOk9tUI8YKj5DCO5H5rx15g04XEwrIs+pfnNODr2dVkAX+nWdNCd
3ee+fOrLfQjnZp3pWqqtsGFZN5bWnTInc/4Pe2eyJCeTZu1b+a32lAEOOCxqE0EQU6ZyVErKDZaS
UszOPF59PyBVSfVZWfff+95gEcSYGeC4v+85z7lP1s325D5xaOfA8JjjjhQnBbYJh0rk7Ba7ciFP
rPebEroLhk3Ifdv9uLJNZkbTfdq6d4vHGDIs9ci501v3HrrDOzshGJs7guXNzw1Lqy99SkLViqPR
mIUsrT8pwcXhX88j/sk75Qvo1e2NpF46V9J+7ouq6D9U5YwMcD2ilioBBQAVxcuLFp1oQeNfc6MH
My2fqjCartvTto1Tl+YudEHjbXe35xow0H27HvXD9qptnzljV9BKFLrEBe09PfLucyW8e2KEl4sQ
/WsUNt79tt+UxXDnYIUKU1fn71ifFvbzuZJmfLs9g1XgvZ7Qn08Wjr9yTrqTFnnOfV2VEthKXOPb
dxefNRbW+vUBo0vbs17ZRIavd7cHoky3PtQ5Epo06zQm/nEXtIUQ+yGBv5oN9s3v58Y1onX05IR3
mzUxOHMKE1IL4wdC+Vx/smbyBmVI5rfs6jAQHtW3tq6Th37dWF3bnakpKbxdk/5/SoL3/9/8BiHQ
Wv13UoLndwJM2/b9/U8xwa9X/VITuMbfHVtKnVwnC6mi5QCB/qUm8PS/i9XT55BqijSA7W81gfN3
xzVQEzAXxxBq2PT4/6kmsMgvhRNM7IOLSsRzrf+NnMDU/xrhYK05EXDOUTwIRweJv1Ks/6BU42kU
Wjza6hwbMDC2Jrkx0SlHYtydO/2lh6Z2KYVJ+O6is3LTQCdw9LFze2TbaAXq31235Z+vj0wr+OD3
w9sD2z4oOEx0egycUnY7Km90RNe845/Jztv9nzdRjZ3p33dHYkydU46yXY00W+WqJ9hubZseUf2a
KZTOgcbcdRMR/KEnGNGkLfTwkRbU66cQ4Fwse4OlB9p2DUhonfSXeNTOzCig5Ux4nC03e7HJoiFq
h7hCm8CxbrmOxK9PuF0vhg6PYLeE47ibTGUcpLOWdtEJFW09+0QUsFzwTII6oze05AqSafWxMYhV
6jL5TQNXq38pZgdQmplekGVpQWYtGKY1C4dbb7VU4/K7Th/uRysmFXFeGcNG2O9m5vYJCoW8jwCw
IUfFcrKyjaIESSBaDuYo166Dujj2sDZV/Bkz13WeIIdarjCA0S14J/Pkqon+YcrJUoBRsreOU71g
RBohTQ5xUNjMKUdWtTrRd2ZhfdKd/LllMgbzn+kAfGNMeJPcG0XxgMcYy7VkTWBpFXAk78mNDIDJ
C0XZxXA/q8XcVaj8DnaYCn/WPQwBuk5LwdVO+kxHPWlbYvR6VuNYqqKdRshh1x3TUl8+avEjRYcv
dNgOKlmomTKFqkOwHBluqcBb+tGX1Oi4DtVMpFlz9XK8MYEbFtKwkLs2Oxqvd1nYW4E0ILtEqBnz
dUmFoEcBXnBvLXoHJ8syfmgkrvkqMT2wE9U9jvD6wcwuNm2iw5xT+J+dijaEtNY4QJalM/x4ZRg9
yvflUXptw+JWHbBHasck964UAjC4NQmldDF9MZMqQvCRGMFkuDUTa+fruL6LM99m6fRZhXV3qhLs
bMJdXhOCFijGQbdczyDmbjn1fRal97qqUPzjI/XjZBR7TEHfos7Blk1qpp9LDhtCQSiQKROfQXNs
+5BKiYmHikpAU+TeXtNHcFU4caY6bAMqLxXL2xnXE0HbcYcrKHOJ9BwEojanuRBMFdjNeF5gplWN
M6G9dQs/fPDMDOX44CuXyrCzurST4Wvea6k/L+VDh+p4byy4iXv0zQxrASix+QyywjfIFTDCimsg
usq9TNpH1Yy9P69UZwpQO80G1a1Bd+O/oRyFdrTPDdDO9j6raohFUfbcUPc/MGu+6suptqzvrBjr
fZEVNmRF/cbAKEYpk6bLlLD0dkX5laMDfVA/JqwuWTXNEW0SVWMm1uDqsYJfI8P9JGk+D3YfXa38
uGWyI6bZhSQ+0ggbQT7MpJlTK6daCE/aXvq9Wo2kppsdWi06JguzHJHstLKFVquT1scB9IBbiabK
/LkdqRI0Fime8/rFalVae9xenb/ErMML67kwnFdAQlVgsBjSfSRFr07rGXtFgXvnUU3YiWC8FUK+
97bsTqTvEPK7BnexhqPgkrWfcg6zkxREACAnYoSCeYI49Qo1cjy0BS1u79ag/uHPxQ6jDZ5xWx1T
HaVK7Hmwq80pBcNEx1GOxvcaj1XRfM6i3qbcI9ITAwhZtJwacYwqPFZ3zvohZV0cl2HUjrGkLoVr
QTc0+gKkrtxDbv6e24ypUU8jZbqHdgSBNydUamgaoum9p3AiDgMvRMg/KJlgMalzwzGmU+MKlnyG
e4K9nOZ4NB+HFJccbnjbg1g2Dvo3Vny4YfXojQ5Ng+R/P4FQDUFLuEWO6jl+nKNQO5oxI+egO/sK
Q6nfARZpK47GmE7iFqVqOS8CBwSHCd7aKYpyYtwUxugmp4XRY5okfI6MCjTCCwVxpzNXSG+eMI8d
wyuFs0HB77XH2TkMo/tuTQwvgzPnJzzLtAjOPc2019xR5yrkSuU2xWfb+kHmKRU0ig97vJHnEFPe
vqx+uFiP8RcNJw3g3Skac+opBDFOVDaOKhvwFpG5d2/HxT5VLctzLTwvBuNm/72qo+UEGOaFyJAB
BrABY74dlV8qzzxwVA8BfqeossidzOezlI8pqETSiQCWYcoFqM8U0QQSelZzV6J8KAj4S78C9eR9
RGdfwxX+br4OQ/0qmlTQzQG2WfdixsXFhN9L1dfJG9+mOaiKpNj32nRXDNVa6PEuYIvbq/DudGkA
fUVud5Zm+KWB3X52456rTGycwyLGFG9aQEnW2glOmZNGGNmxyePTaCOA81abhFbhZNFhwIWwgQ6F
LNtzPAPWj7vm4k3X1uCUFJMT+g3rK6xXw76F5DFEAXjC3AdEzQJXzEd4EdhEbIwNre2d0KuVHMKk
fIvmTmFsgJYWP9cF16LFHMNjrhe4zRWDxpj9sAlSwoLCugvnq9ynes+y8dNgVSdvmG+rvmKgmUG6
I6F0dfqrNDHxeUIrshP1Q3kOVTW7aQ6sE1xfcVGJ2hkr8fLcOO2K8MetPMAAYtpQU+wT1iOmBszK
i31lrXJlnCYBC0+LLeqXBusCWeh4HNMAXOp01Fr9Lkkh0HRDDUKw5JxoFe1ux3IeNc0+eTZVXFVi
dmP6cinnkI5xcU0N/YNU9hNnzmfdzVl+VORzNRnWiJWvtG0yJhJZm7oHaT5Wa1KXldU+Xg2mD5i5
GQdIHU7xLOM5RkO2Eno2TI+IzdeCSzoIHvd26hUJSBmD+pLlD3FVceTF3usQY1ypsvI0RbY4hpE+
MdZZNUyLwn7WCRwmYWH+ohODdxgtz9fcmIVUpRfmgbDet98MqyHTIPkgGH/Us3QI5jbdRxBEziiq
TrWLvwEOWxB638O5rQ82YD8oCwadUJLCdswnTqOmfWXMbwNPq++ibrCDaEU4YcCjFTx6YH0ci2uW
Bwm8qYkvtuaUw5RGoZnMx9RuH1QCWKPQ8jPBmbo9LHuE6rqfjlgtGhMdpqkGAkXa5nEDQo2QmxAB
UlUBoinhzQpm1Zl4dFI78jVHknNrVfVFj0PSt/jMVlfQ5wm8Ksjq7dujY4Nr0Ftfihzl+jqJ1RXQ
fJAoe8b/29EjFkoKczhObXqhQGsH4xTfTaIcWaGbhIahrdzHaW6eyrrad7GsLxYqrMDMXXBB3UJo
z9Mcv5BekfgkWZWYJ/k6VDjWETY+S69IgpyyOXGkRLVOYXZJkQMoxzQvao5JNNYM5oSYcgOtq56h
8PDXzsykA8xTt4uX2eeiN0fGPWtXrnN3UAMxPbQiOxgpmUq21gHBcRDnwzGoZZ36Tk1+bh56wP+T
ofZ13HP0BGnOzQlelY2dVoSvVht+TBcmy61VRHTEX3ThIjkQzWmkJy8wUARdtBtis7yMkP9oyPa0
jKWF68voD8uAA79rnM9u1OqXVsnRjz2L9DXKGaQk0JmQbvFaJOAVl1yRToS+VTKPAmRysCP1Wg9P
RQolP2G8iPXyg0ox7ON1uHi1+DhRq8vq7Dmh0UbHXwyXHsbcTqTOm4eLnHoMmDLP5ZfX57D2k5Gw
iJVrZkT5y+L19KbAgkWF95l5IGHDZnoDm4K8eXJKcnN4H7IQ3a66hFE20juJf3RTfjX6Ulwq/bkC
uXGOOjFfrHURYcFsjJ3W3udu1VAohxDB2+B69MqV1fhsW310oDtCw7VCRqym7EGr7fpoFyRHuHp9
0ja9eF62eyZ9FVWjdj4X3uPGOahW2MEYfaOLMZ+XcCkCs1YvSIQE7ZHF8I5xFp0SjVq4tqIbMYW1
R8HCjZxttJt59YUZhYdbkcFGWn7X0SurKx18f7G4RH6ojzWDbeAI8sFnIu+wiA0QJ45lLwfoDBO6
Qdc4z/1JAuUAgNm9MXt4yesy4bRqr+Cw9uDBgElkgT7GM952GFiZV9XQpGwL7bp9hMgynVq7nw5K
QhLbOIFaVsLfKT8lmjMdcsbynye1NRYPZm2qvTd56BhXgp+JKP0CHDY7TjkFojAqjQDMn0wJ4Qur
FUOma80+6vMbUmkYOhzNY1gxIdgXE2e3S7IMK8LohHGTCd+8ske9iF5LkRxZWd0m4Zhc5vvCBjU6
drwd6oPnEqxi0KXYr/ticc4dTHdNpViYHaTYdKJeIikgoMqFAW+TiNeEwS5I0NVeQWYgVbqiYwlU
5xyFq124BRiVIH7c0H7bYT7Hq3uwb7OD53wByvgaZxXSEvDgqQlsniLaQTTLlQQHJkK4RZNqafx0
wffZ6EyppT2BmRtv6oyQxth6LRR0NMqoWGfcH0Xfa5dto+sxM7DQFg9jsXCMrmtXKyp/bfKqfxnK
lq46NOuf+2uHjBkRD9Vh28AJp/ifR/2NrpvbJP2wCOOBC2l72XKTRYYRUevqN5uENnxS0I8AXQ8c
mHbnF6oeLolj9Zd8iV10+E55GilJOAWN2xin0R5xwhB0nxIGowux6hbeigIq0norG519lNWM1lyH
1I4+b3OIlJ6g9UclIaZY87toJNu1tg7wUllWWvW9p6L4qDu1PC1YK5EseZdhfez3ZtuXp3gGIm2q
Dt76lLoswgtl+keF1wShYJldRPJgWoBhIxXO3yyKK6A1iWTGbccFtHS8DzWWp2OMXe1SejL0uxq+
m2qwHKB8cg8IID5vQdcwb9LdWFKgB9z4XmH8E1+qnloB0sVYgW2IOZhd94GlWH2hBFX93ITrVdKI
me2mq+Nk2+hrqoPqTV+0TsGwAbZokuFy2Tba8lALzTlvl7Xfu82OKTrn0FzY+kVfN0tfPavO8g6Z
29f+nFhvYZtFgRGa45WOBnkpC4Mv+QvMlovyvCzZeCX1sSiDXqXqUE3UWGcnDzw1nCOStkLTCxgD
dK4uscORU1C/XjeFpn/V+/LJ7mS77zzjY00dlQtniIbB20Fhwmjd2IQimx3g1da8oNqxaKjnRwnc
4TbmyNtbRqR8kRnWjZ7KFgrZSzaL6MvK/Up3qu+cdfYV+bE0kjdroE3dEhhwDZfwIVaNfKoqpgbo
Eau44lRXoX0fegnjapx/7+DqhLCjCa9ADVFbS+k7UzpDO0Pq3jGLeO5BWdgyQhdnsTCY8NJfG/N1
0YszAPb+C9yygWT7XVml4lNbpeT2wN3eTQKy1RoU1qsIbUcKTKB39elsW/Y78OtnYPHEcPWrHFXI
YzyyPAvjcnpckuS8KPUWFoXxTdXlhaLApxkaxGOTO4jsUmX5JI/Hl9Eddiyepg9VQpiDR108WVha
lp0lqRWi3waZerY7U96iWisDr5gBWrujd5NUXwF9i2t1N+WF9cgKxERNUIxBk3i+FTMiljNIs9Rk
5RtVSACXqAdYGTGfmB1lBs0o+yOrW7+pcdtlSP1uxnAKbyKCj+zxbZ7i7NW0QE3pHc3jSTw7nvPm
fsojw/vAVTHymxW7FNtwuDqPqJgKTXcVq/mmy5c2WDTPPsq59W7iMkNJ3nYE8hUCykQhj0M8AfG1
DXSpgHGl+NHEajk7SKCOEJFcFiCudsjb8LlcZmaxOhOMVFoT4Op2PtADHvzYHb/izW/vbHiCcela
+9hAuLvBQnsvkj5VS+aB60V444TOSYaZWW9JyEWwEnrGuPfW4X/V3tKJxMtTaunztou50Hwh+u+f
ONV57iFCjgKfjbnofr/WmIa1StutG8JMfa+1Ofm8NhDzku1pTDMMgm8IUiv6iCddQz3hjadIxBgd
BnUBJIvG2WzuWdWPP3eZm4mrMp2PqKGiwJQ4orYNtFUGEKfGHVrne9IXudTH9/C75/P2uOBKf2lZ
nuGYipkrEDFQ7R2zZXK9+Q02X8K2MafWn4F173UdPVLvxPCYbSoIl23SQ5vs163cSPMgU8bLttIp
WdbIIjaO04QjauJAcQzju1G78bFKinMBOOekORXCqajF2TxQMPQoqxAWSbllVumpivjxUP06zHI9
csOn1SrfHzlh1I7odsYP7X4yMto6YWegV6OJZk3O+zBPxhXJ/9V1Cc5TeA3yHaKUnFS2KIWfOiJx
ULSl0zB7dhaEeTha6ZqZWKIB1KOPLuu7tOazBoiRbOz7yIzCA3EKEFHnMbzlaIW4O5cMkYAG4oOW
JYcGGN+dS8DPqIZjKepr5BLC7lJkp3w0+l61DjXRfS9gjAwgZgiF8fPaNM8ylY8QWH5Q1MqO/N7Z
NAVVrCOfWpIY78PwMUuLE2u26DC7aMBoa9BS5CeAPE1vKkFPh/OMkK0m/Zgn4r2flWJxlJU7uqDk
PdDqjaZj5mVUelrklBDK9ibFRYbHIZhqLtGynSD8HClqiBN2O/SiWD8OAgXxzuqn8eKBO6NWCgmG
AF1mREtdEAGSoekSCakA9s4a3ZvM0gk0WeRXlXnEEuQ3RT2jquFcbbzlE5pv0mMPtTlldzWdR/4A
w4ZTFSNnLNGGEtXLJzO5yRxejccFk/9y7WcjO8oeZZ+BfI/Ja3pIE6rXcL6wJwvAiFlBaVNLjTvU
qH5hahygbnIj+OeQ281Q7phjQDtjF2VefUt0M1OM9H3SqemOXn0z0Q8Ak1y8JqNnn8winHd6jjq/
Wz4YrXadCbPf1Z32RKH/6VCH9F8q4/PQUvZdp7FqfNNZXe9SU28fkaJ+jpgVPbYVfzYOGqrnXUHB
mTVDksMmafapuO3mYqQqHj+1C4F5VsgVb7HtvaqKZwcGhmROPND0vp3WH7qerRrFA6RV2smWY36T
tbsEsntRXk5MciE/0vp5sa3WgFpvWUfZ5VA0KIV4K1KLcvMHfPwIwEdUGHZK1kscynMbG+ZJhdBP
Uq5mSsvAF+qB20yf+jQBimXMz66bB0g4PL9izOKq1twANfOnuR9PmZg6ivkGom0DGY2Whqfcdh5N
k4ZAMnjhQY/Gw2I4tw6luLbVaZsUVXMpWuDnBTKGLLztZ/DDi9kYB0AwgR6OSF8dEoRmraYQQHaF
Bo92rxvd3opo9RSeIJ5DvGte912Y8QdTlRU0gDJnYvwliu/jPgrPM5paqobRTmd6gGgaakFoI4hH
GLDns2+MQph7A4Q/rtlkx0S65p+lM6iEF1drXu3G+jERE2VSqojULWZ4+6aI4k8q/cZKNaZ4R3xS
l3F0d7mvOyZLtgrJshA7kMkJjXCkE2313FocIHJ5gpfpsl4SvhVZ6tonr2XfcaaNDql0zufUGMHn
zSLo2lms7CVSEHPnQtKFr9OlDwYSh7gCEywV6cLwQ8osEP5hz6Z+Y34u03Tw00x8xFD5NRGqOtCK
B2K9lC+qoFRu9CBGEiO+NoT/BripmCpTTVSz8bxQDm/mIAo556reeg4TrzmFciCxJ3vOrJ489HRR
sMqY/KDTCnAQxQwU6i0ypt1Q2Q4VqWbZCzonSG4fJYWRkVlP24kxIIG2hI70MQMzATD3tMCVgZqh
Pep62D3FFrk2s/dFZdVE1Q1AS8eQ3sbOB9CWP9Z0nP08RuhAKuTmbkookaG4GsXMoNKoxdfpFmQo
5cw92jm+tDk9BVIXkIaN1I29OTUOjoBBqZU2yCmgpDsubNB3Eu0rBMyjHYZ+ZbRRkCZVdZDAQA5u
A+xYAlqwNTJ/iC5tdH5GNTmUFRB0RrG2l+adKNBCcKbV6cea9dmO6LPyWOo0K9rIeJEESh9ZM58X
AK2Rss/QQ9cCXgbHl+DHzFu6I1Y95jR3OCQOTd44e13ELW9zu7C64x+RPdWV+GE2y4nOGt9fjl9G
iaQ1jL3+XNT5bfyM6JLR8OrYig5Q7fBv8HiLIa7q2xD+WKvlr3qWMVlJuk80Eex9LdDPUSE8p6V2
rW1SLK0FboiwmIHk3d0UwxzhAl/skfHKYAGunSAyt0zN56xvSOfcd1IhqoNWrtV1GQz4uDtkcPt4
qZzbKF3Ow3pCtdSIQq2pQOYQ2FexHLArThGuE61DqVdxvdzZZmTs2mnFN/Q4EzJdHlzHhSYGPZRl
OUch3pZcvlLd/FbDygusBOnveJawgp7BZdIOyiVrCCaJkfgGJPiazSSKMtb4y1ScHZ0ekSdhQnwH
u6IKfZ8rXDBaupaM0P0VK3CXNLXcTN/osNVB0sGmoHqPOlpLn5oyc5DkZo8D4Ws7faJhpzilfcJB
IZhX5G9CECemop2eQRES5NGgDUHm5k8xHci4gnTadgS1pjGDKorSwJ5JFnXRkaJ4jRoZ5BJ3ijWv
7n+m62gs0Ssbn+vc5tA08S/Wg3Gb0OAcc/VmfUvtXHwwq5UNhk2ysUsLPxLQylGC+YWMCBQTPZU9
uc6ud9sfjDEIz3Xp7oE3X7uI7sLEmEHKL5XXeOkx6XhfS0pUcqEVnI6ET0r3A71cJyCxB7vXYJW5
C9eRhJhwQxT8ayM1vcEuBPj+9wPbvt93NfxreFcjRDG1wj2BHKq8qE5EOQ1TbiY6Qes0GNEY0sKp
9nOxhpBwZSuxoeLR++P5Db6zoCjyj9X28u05f9z8+Xbre5ZrMcExV03/+hagju+I8Fzo4q0fuG62
1/6++/NL/P68P976L0//+XnziIU/MhaG6jAFp75+ysZbwE5HOdNOwSNsH204sQGSR8cNFJkf9UUk
RxnpGKSi7htFsfnUd1V2rEu3hEUq0kOVOt9g0J2G4VNSl1wNBR6PmQgsKZtLXqsv6TLOrzHhESqW
8sY1e/ukmQsVq3VV4o0es6G/3lRrukHtssAhq+t140tsoIRt8wc4AdWBZ2Dg4CeNTQ8ywHaz1eXK
QKPeO1jnsrj+9fHt/STwqV/4hXz9tO1J2+YPWMPPndbC3NKBmEQEwk9gw7b/99f6+V6/7/9+r/9+
n6V17hnhaL0W0O12riGnEmworVn4213cYs2l/dej261t3/bodnfbbG/w++5/eu1/eivChUfmbfwW
zdocodFGXYlCfcRfywG+3v+PO0XVsOb4/Xi5vij5/aLt/vawU7P66d0zhLmRLBUOafrV3IQhPv+6
uT20bVZEJFmx598v/8tHbHfF6hndpFX/x7TpEpjxc/X+j7+9fS8S5SeM2cm37k9NGQBAUDP/DdMm
f/v6Vvw702Z7yT9VaHBrUIrpjuealom7GlnbLxWa6/4dYI0pJIxcx2CL/kuVYDz/8Tdhw7TBHOG5
urAc59+YNvrfTRMZpGc7jmPrwjP+Nyo0A6UbVHKkF+r8/R9/Q09sQ9Bfvwa8HZMCyV80aKlRmVYr
LO3UUYoJTPjBe4q3Vy0ZAZNRCiwqRVU10vEpsdih6E7+68AC44//2S9o0v9TeAPLRHXtP/72H78G
+VLS49vormn+5WssRtvMwwKrnNkEXafcdAmx7b/KVv/uITmNaopqrP00Fs6gTTtEuX68wnr/h6/x
F8DP+t/wDEPALROedCybn/5PRZ5rGWnrDWs0Ih05P8yt/DDDuzlr4V4MEk50+TnDC+Qk3ud8brRd
XFJTNQoTQ57SSDUahg9jAkXyf/halrWShf79Z5ICraANHMk1hNTXn/EPqeCUtXZtyCY8yYHqR0Ex
9Wil9R0WXPemkLa3myZ8SjATqBgtpk6kHP6zKTUt3Kctq8lhcJg/0Ks+hn10GarSuzGmvLmR8pit
SVCtqZaT7RX3Y2laN+Qw/drklWz82B4Z3Gd3PqgRgRBg5+luqdHSAu3+FNLvvk4hQifsgeVtNHOh
RB/0rtWuc7Ee7OixtqOeFs54xFal4Mei+osM9cML6SfhHCHBAxo0dMqTZNIbIhjDqwMrdmiy7hZx
wPdhomO1jAj19F7d6uny5JYN5I/5Wwh3VrRpGUzdQUaXcBi7I5jN0s9oXkXZ2XAxeSOc6pxCBLVW
f5Dpd2/O7q10jK95lmNJp6K+E3U+X5U5PofRwDSv751D6111RDapaaqbXKezaniUjGx5Yg473pRJ
RmRFvC6XmD1ms2tRd/PLEDQ7kwPW1h0T7B9zTYEYiROZ4bH33q0/iIqn2zH5VLA0hXLWF5h6qKg5
aI4z/Aj7sbVoUorOZyp5HAcjPNZz8q4KDR4AM8HCq39ItdyXXnRfI2dOrdAEjlw/pE8qr7+Osmj2
7cDiiXgn6rl9d5fh6kDyjWZyIIQwsue9LapuL5vhJiqosGuIS5x+mXeaZQWiwQAQNiepsgjks/2E
bBXIipGeBzKEjtHQjFRpZ98uxo+uaSw7bcZDrk1Rfqmm+quD/CyU98YiXyNJf6myhUk+T/jJm8BH
VtCS9prQH7qp+yCz/N2wZrpiBfU3eo+Sos40IoAkPkvJL0b1lBgF4ilyY+9S/WtERxf0tC/hFVN0
yTgBJv0osvF9KrO9XTEdbZFxHVVBfy2t8pw2yurtVBMFB6MN0BmJe6tQC9G4MUfFHGMrZfmSFs63
OTLo56RUHMp5/JE7iGQyQOgoPimSGcAt/bZHgGVgNwxEspaHrcq+VWEDn3YMffiByFAMszl5ubiw
7reJOqfJpdHmvViaXIXp6009Hf/cFF1sg7JmybM9oNn1V1zQy6FYY8EqxARO1NoBAQtEKa27hghX
+G67v226Xn1cqdx/PGXbTzTLr1f8fu227/fd7VZDAOsxRbaykb6UCYx/jwT1E/UB5yf9a+OMbY9u
RDBrzj+ZsTKWw08UWWKV7XV7eHuiMSJBKBsJwnTFqWyb0jNihJXrfQ4ZuCX8S0Eyrllu2wt/7vy5
3Z6VeKStLKOwfr6IVu+f9LPF6V30vNtL//gmM23NUzgbh25NR7RqA0Hr+sLf3839CS/bvsK2l0YX
X357+58gte1mvX1dhhCFD2wlSuf6zk699564ZZbaHJ5aZHwd6TphqOHkIchnJk21vnYx5H0sYtis
9eM4AraaKes0BCVc4ml4Tiwgqf3dEM7pCxESNwrSvqJM/CDr5cUSPVoCcgnRnaJdAi8ZVnGHALkv
TmJpyVdHO3cmTIhc1GjlcjZUbfToEZGgebATYrQHmT6mgmAzR9yFmU7yet2REOV6x0H1r3nuHSTt
qx02SsqeHs1TO0LZZLjWB4oT4Y1Sr4aOfqhyM7+DGoPiORt3oVe9dwPFRAX2W4lkpLUHOjSx05wi
ifHk0Xs9Ag/+QIBifFnIpLDg0TybojyGWvutlfNhSSzz0KxmTnDLGcNz/aBIWCYVATpmFVtEEBLa
RIUvtX1dzhqeHxpD85L7CPrPYZekDAcEnbexpx9Imux3GWHPTTJTZkkKk+F3uSNo+b3m/P1SY8+G
yuGjfFiC7nsm4Qs7aLn8Bt+mb8ZTf+i79aLlAR1BakS9Pgrctu+DeldOehcQ2IANpEpmPyunj7ND
0Usok2QYzbV2XODaKcZltUSn0UTZZVq2HST992Ys3q1l+Upi+Udba2hFDrI+mZp38vAH76Ixqe4U
AjdCS1qs3X2KGfAH8z1vF1KMoC8DQyCe8z2elLd2oiogWQPshSSR2nG4juqNeY0zHOdovpAaMQDY
EEkIEV25D1xJC+JqnRTF/GDi8u39Nr93gd7uTAC2yMDjH0k5XArkvHZTfzfcagzmyD1U9R1wz8+J
Z4J5lyl6o7q/FLI/yDERn5z+TQ2JeTUoOu7wGk8nrdSeDIh0R/yIR2Ekzo7W+FezqN/xqZowPmpC
vhaLvBrMfeSOXkmOus2BmO+Rv39YNEF0jt1SEEJ9MOJv2OuAZz2dI8CsRdBKcTZS+zTbJvz/+cgU
46TT8/c5sO8cM54DPWK+iU2gOpllYJjmte6H6RDNsfTb1YVXMps5D9P7AqoQ63lECFS4BFE3vibI
2qnDovCK4gfCAb5xip8HG/5/JouDrOybhUy4TKqPBPRRLyqbZ8f+UA44fe0DgdCPRYhERWvMtwZQ
tohVcdAqWFKJG38WCd0y3cVshyP94FXU3YiIqofyKkwuUFO4p+kAGlsjcjtpontCuDn3lsfBEY9z
MXweQ+HupYtzMg7TQBuilUB7z8wPvzANMag1Jy2hjuJE02NjWAVK7Z5L7iJ+eGBtdpF5nUpBWVAW
3mGoqqNb6K9TDaUh9qpvlsqISJY1lK2eRXmdcBXLkqfRM1mhD4Pw4f3KW6Jk76a0tbhC1fGOyLOD
EfVQIc560V3Mwr13cQgCwSA5W8PxOWdfCGW81S35ghJ62XkIOweNOgQWTWoY9xMiYrT6LuiXFhHg
8Fy6AwrdJLYYJvNpj1X9UYYuo0tMSGQc9YdJ2lyEm7n17dI8VXL4lOqDvXejFLUPduMhBgxCkF+n
rHJXi+TGcTCiRH7kDMkpnsie6cgsgAB7o3LhT8vQX5vl0VxiemImAapRWL1WIqt3vWW8pF1U7LDW
PMvl6lKH3iVhfEsg7fOcOu/upNO2xl4bYoNwsKs0H2ymtDG2uIjcKQxr843luf/F3nktuW20f/pW
9gbwL4RGOtxhzhOlGZ2gRsHIOePq90FTNqX5/Nm751vlancCSA1JdPf7/sL3rE8/w9smZBhu3cPY
Eui2UjvArsdNznaSCJVo+5Cek9IycHxB6VuOyL7rMDFl9lLWuIrz4rlkkdkmnf4qZ3lFWq3AIMz8
B78+K2xiNrrK14bsRsM/RlPWUZxm5ylzMS6DMDIF6UjY0Fw1OvL7CZQ3YDVuOi0ni1hcVfBr1Cd/
hr6AewPeeifiCnVI9Q972+XleDR85NKCMHushLdLi9o+GTNaoNfY6eUTChs21JeQRBAZYZY0Ty2G
k6Y8h7bNv3B+J0KdWSqoe/NUtfnzYTWxcsHd9dXUoQGMgLdKiL+ZshkcSTGgSyG67r0Pqm6hI3/K
Bz8Wy9gZSA3Zo3Hq+Lwn/p/D6G30Jj25hf5Dd/tgoSjDF6Uwlsns7KQZHg7vg7NL1ZyUdmjBtRS4
/ZD4wl7m7KSkZFWj+ENRrEtsG8N+avwLktMGi15jnDUyRraXJKevahTecUm+gy+50/OuJdRXnUSv
Yf4zqA8molE7DEzSIxKXIAeUmmtBnwTzh1ikKYKrSeDdqXoOX4gs7MopOw+UTbcbobLAv4SAPliH
VpTkNcuiPc+o8fMAGzjzYpyqgnKrjeXXMPf3hvCagxuhieAO06PX9uNZIBa/14h9+Wn8R2DxHt14
Y9QYPTgp36x4Mmf5+vikoavNptH8XIKiRytJ3Wp6ucwbG30fPhXsYArOfmN3RtJh18XqlnVp3AdO
dklizcMAsKoWwsyQGJhKbOddZVVq40iEOy8P7hjsMoSTzslcuHr/o3dqAH6QijJr+pS4EB3MbdQD
zrEadi4Czi2Efq8543Lw1fWHfht6DioLVb5ME7XYefr03cmHe9P9aoVLiZmVRTfHvSByE/eS1VpG
w+SQMYfIbHLqMRG3Qkbg5lokI2q3thwWMvYmq4Ec5yDPH3Ce/7edNZG9eA7xZXOwr5ljidYcaZS1
cI4v/temnFLNV8ja7Vp52a0pa7dbOXP4EuQUzrrzC8kb8PwGlOvsJAjliv+cg7ay+c99jozT/t2c
kgd/OIdlvTlAe7uVLcV2b+2bVe71XreXh59FzFjOFMEBv3Cxw1OwmcPHsvOXcR9fM20le2NnVpe9
3V/eryVOXc0Ba7ZKjbqA0oJ4bWnyoJZVbC93QE1eIDCzK/CiC0jFhI2nkXy2zHSDWL526ZUazEE8
1gudI96O3GCDEg08rsx2PMgSiGfEfnofRKiyD7Z/V018q/GMJzadwt0ReXoaWxCMJObrNaavyclJ
YZLBl4TmNjc7X0tOoQL1RglMcJBFL0h1GZ8iKBGbyeAonZgezJakN4ulZbXbMKu0neM4xtFOEKRX
qycgqX0gom3bVaSogzA5FrNprWqwhmlk11Dq6nZOpV5IUzXA5s2xOo68PchuJEJGd2s3Uw5lb//C
QXw6dpkyHWXNqbA3VnKXlXYe0OYC9XOC3160q8vw5zTckqajYY0VgoFYA2XoFBW8k8l8C1MrO+F1
hAXFyJmgBpd2VxgeavLTnIv3F5Vh6cj3ej4gLAqN2EUd+SYuqKV2R07dWiZnoSgnVC0AlGMTTuQa
ovc48DfihhznWV5wDzzyNB2OCIU+l7pp81xmRuUr/TFWSOiPsa+vaug6CHMUKcf0hAjDEH6y0QE5
TTP2IPIAe0Ak+xa4pr6eMei1WyPpHogDWRfzoHQNOnAc8KYEyB++5ClyKeG7V6Jw2UThK4L/4cZ3
YKipiaMeZU0WRj+qRxfvyYWeZJyXzHBN7Ecx+Ai6KdaRLJkvKkaMZInMkOByXPNQppl1MA1tm2Gp
tBw1+5vLcf5owzLZZ36zgvkhju38TeF8QZxSWB0r1Z99YIJxf0FStesfi4xdL3hKgW4+02XNwYpz
HaF4cNdq+sjGsTm2fWttTSwfjm7fGJs4ij5PrtCL5cy+MtEHmYfkuNUXxtFpttVs+h2A1SBmiyKA
mk87s+BEOebNQVEHMrSmYrPVcryjjqXWUdYQWIEEYoTIe6XFKUyPdhPW6BiZSIMZpkIONCk/T62+
hyw2rfSyHwHnYBQs7YENu3mrjI0rBm0te30Fe1bLQBoKTFt0tP+aKadfLYWdQ2S1z0RgY/SV4mZv
dClYwxm7Ec5/d2CizcKZ/4bN/KWXBXCGHFarRgqxLjgI4m89Bf3PQgl90ryyfa0qSjTOp/YMANP0
SQ4AOo8OSJCAEf5loqzKu8lx2bRVPA+M2NCuL3MbuL2q7Ls13aYE49Gy5b313V60MOp0P7afjQh5
qbsqCONf3nrhWxwBhLv+5f3dXvH29kr5zhN8yRYeuYCFHAEZe3QFDn+3ebeXvb2VD+9WTvnwNuRk
Oa9rwm9JW55wBEk3vsBmcQBjpZhF/BS35CT7oEX1pGmWgizKfU7AeWsUBqKXQjlHFQB9Mt7Wil06
OqRQiE5ugG6NjREjLPCDoQ7f1EopFlPs8muozHaZmYm2zxNdPxJ8vPfNydqyqw/GZrr40efaVjcJ
MYsVFlPfdPa5AAcQDlUbTroiB9Nk8OsUPvHYQjXU+WwZfHGyTYgP150zYWvU98O0F6GubtKm4Bus
axvROm9eNqonq01e8XsvN0Q3OI4a8GFp6jveBLZJaHhBf0S9StHu/Wn0T5OXfcHk0fncBe8F/BWo
1drFRs+u6ipohN1D1vGcxcQdpx4OT4vJ6aoV0IE3lAbRve+n/iiw4gCAaHxrRf0NB0qxmyMdKwTq
QmTRonMjurfac+4BZIN0hIUSxDW8sc+c08xDMiYrJF0AiWqat/JyjZCq0+eHWchNaQP4naZKPh+0
sqKkDgmAAWTG6B/Y93t3vlWsJ6/m6OSKr2YBvaiEFJjxE3zU89gkgg7VEYXBGFsuZJqLvr4MFV1Z
3vREg4eFJiC4TS3KdHqtfu3L+kujmqiejhwsJnQ0w+J1glL1lNbxxsHHeM2X5NT3LP+5iO471IDW
ODxdlM47dyMBHX7KYp9sUXCLOYJh6tFY1YPqNiiphcUKq1qE5BKvP5iwz/vwojRWDXkW/25XWMfB
GadlnusBAei2ODdfIs9yjj0siefGDfcN4ctd3qEI2WYenmpZa64DRcOppsitC0hGuFAp/GQcrdfQ
asxHLfLXgPStuy63Tr3SaydP9TYRJJJ9kmUDukeBcyjD/ocOb3tDYSAkl4zboQFNSuwMSKI7TRsP
3CGKRi24HNNXdmxI8pUX4GjEkXilYkq/iLAAXgeiK++IkSkPxRicWwf5JCtLiXLgu7Yw2wKq2Bj9
IQInvqDt5t45fKOItBkE+foN+bwW6lyHQWaimKs26b9y6sP5z8LNHMfqXZk6uxivgmta7v8nfv+v
Er9C/SVNt3xv3v/XD6zwmvH8npIx/t/Jex1/yPvOV/zpZaK7/+PaOk8mSGUkiObE6jXvq9n6/wg0
P1RXN3VXd2ddkp9pXxu/EnQhiKAIxzTMX8VHTIZM1WUU9rkgWfv/JD5CxvC3hOL8fjRdM1GF1RxV
4Dj3wcrEIY+YptDHf0x180c1jP4xmMzw3LUgYF2cut/DyLqLUdf5XkIzuQP0YjxUUR3tNBvoXF7l
qAj1wwPuUNOqbdGRc00zf6qqrn5ow1k3KCmeZOG3KF60CcaZAbKwT35ZiFNrOve2jY8mZFoXPbBY
xQJlvoJI/bhvBVumaYIo7uC5R9Kl4znMCQZthtOtsIsuPzlBEwyQFBV3UUPmX96GZU3OkbWus5Uj
AZBbd6Z7nyo7bQHuKP0SKLL2mtja2Syr9ocWD4dRa9u3sRqyZTeY1jnBAX0fqwbrI7C6J6F2E5qD
ereyp4yAqJpXp1T3ypNovGKLiPXLrUv2y+LWVzoJetemS3aHi5TQqo99+wBvD5hoUhY4IM4FZJzh
IJt805ItYpn/0e/ohLegwRL6kbNlcW2j88CYvFHo9LsK4bmtLeeb16t4yu0yE0Fqu6rhYeZ1/eD3
Pm7co4LmYIKZs9K1Ji5lcZeCvvOt/6x6YYpbcAEx1yVuHRPwd3q0EtPhJGtTj5XqnVPX0WEelQNN
mSOSZzbOWo0QGq8Q/3gL8dVeel3n73Hec16LeOZiFm+uh0X3kGsLxOiGczCkHK9Gu3hD0gu8XiXq
gxO14pOm5wu7L8q3AWPurY0v+VpOwxPtIUfF8dGOrP6Xy0u/E+QiYYcVNni9JSmpcO845f216YWx
OGPKi7aMZ3W4TKlIUwrnQvKGdazF8q8bSmVZEg+8wLl3UYKmIHt/CFpNHG79bZB5e1v3H2SXLHAI
cy8iibtlmPY/7wHfBqC1P6TrOov6I9Sq/thBcsbFFul1ZeD79WFATrn11SHatYBL8xW2xPYBOAce
oHX5WbbaSQBUlNWP7UBJGOLgbB8SAOWEQDB+vc3MqnRebDvdPtw6eT6uvNIHUcCj8lEWatJsKlux
zyk0rMe20JpDlYUPJamd7x2BNPiy6TvAYQTjC9d/GZHiWoY5EFsdZW4Ob1qK/kFfHGzUdDZmjpKm
rxZK/xJgdFatPD1VzgFUtjulHLUtMrAhMhdzgVImcV9t/0vX3K/MTohm7Lur20DYueH9d30Ygp/X
zhPTqPbw4UWYLYIsCdS/dFaR5j53/IMeZSF0Pmf4LoKwxZ99oTcd3UgxTimBWgKnCXRIR7le5IWR
vyM7hfzQjKBw2yk7xulGNsJoQor1l2ow1oAs3AK94Mr4OSLRFxGKzN0dhoPDajQ0LLVrlE6d0U9V
9BdPeAnnJwiCwZmEZ3A2fY1+zxGc9sdYbK7z2sn7OZ6CoDFSPBS7oNkojVAf6yoZH20cK6lfi14v
Nv6st1CWsXbtm2yejhC7jvncNfhpdmzs+PV2URNUpM1/v6l3vUHudxeycgYfY5DdO8RlJlVvTxiu
ZffXrrit11FvdwvZTLQ6u3chuN3m3vrNMavXqaJ0C87vNprfUMUm0XmnPtLdRTCY6TcnXypKMn2F
bFYulTaNT5hIMcH8uSr8+wTM9PICccJf9gN/B2pSPy6yruoaumYBhrBMVGc+LrI5uZO8qSfzh+Xa
EJj4ix8Ho9KOuul2FnRs09qUafOi6NoMJxUFPAP8DDbF/DdvHdwiBt28+C0flNaZxKjHTKCPwKDs
C3yNIwuYkv3Uh+ZJSyMkbqrY2WVR9DWB8Y4GUbUpJv89RnvkOenKgc1ntpYtWfTdLrHa9PnaKMKj
GkzhfYMu17PZgFxAtKw9ysEi9fFRz6pqJ5sqmUug3u6dHc1R5MRU9sY0KqsiUYlXJOW9H6TRd00N
X2M4wS8IrRprJBzs9aiBVwo6xGL6SL1H4NBGg8QI914NHlqkU4HmlQq0IUM2P6iHeDMmYYvFM+pQ
ep81d0HXiUelpbAdrZtpMPA/hmhudsk5nfyjbMlpTp2Uy6TgpcfaFo/XabtWgyMR6EZ6nxPIRt44
UjZuE9ovpq1erMrvvkLy16D1uNP9VMK6hhNImCwd8q/eubcRMtBS1BGmpGD708TW+Z+/NPoHVThk
6mzb1UxbmI5pGY6rfdiZ2ZE+pKgb+d97koHLBBjUI5HJ6cHwV3Gkw5guO3e4m5ry3nLGdA0xr1kZ
0ZA+q0XaHO0MW9jej4YDqCa+AROqsDxPlAN7UdLOKEcsy7xDKfavAVmTfXKebH7ou137YeDvJt/6
2GEi3zPYO1jwsIVDYZ4KAXNDw/ZiE3eigxhMihRfFPE62u2Ta/Tij4q8XVEb/rc2wCGIRKdhHvsg
NvZIyBr7vlIdsnhzO2CLkCJmR++1KnutBsUDPQiP1+nzRNlP5mLAcwNhgD6yom0JawvFoLS4uJGR
4F5kuK9O3lxGDfNvhIqA0pcFqgtWutDcXj0neovWbwQ/se5Smk066YT1qBLJv0TY3O7lPNk1ejPY
LkWAbc4zszSYX4cydo+NwW9tytNgVecIf3mRGj+gVRk/qEWj0seugDB1/GB0SvzgiCDdxKGNUO/c
J+cJ4L/b1EHWRDZlgX+LskeG7/XWhU1terInA5kRYS51NJO3vEoEegvqUEwCPh0s6yALYZT9ykvg
hmbz1uE2IGuyr0b/7u+HWwTQ7wYd8v2H6xoonXDwauN9SvrqaLn+D5EM2hlimwl1xl34hh8+I43e
PwVjvkojU3ksVAWlbtfwF1oTaF8tjF4839E/21PKQb7DOhVmjvrE4vJNTtDBkBWmWT+5EA12gMkQ
P1MM5XPVOhtR9NpX1/PJvpI7vCC1VhxZfcACzAPJxkdj2590Ih14PGJ+g+UzTvfBabR0tHbISuz6
WvfPbI2Dp9Jr7lHRV0+lsIInLQfcEdkYBcpBWXRKdT9WmnqSrdsMEtZcPl/11z3kDHT0ves9msgX
d72O3E7plVOGh4vn7K/VKNecvYJEHcp5t+pwT1RBgRRpBKvSbJVPXofxMsc4AnJkJxFkMYhwOKwG
ctSqhiVZZOUpiDPlEWVwPGiZ1WVQ4P7tsfX7edJWWehMgYglASDX4lz7O0DVC2L0veIk+xHrbnef
62AC+sirvxZxcOjiaiSve8browruOr8jd2vrL06bC3zllWOQOFCSQpBOSw8g1Fqubk4Mng7GV7IP
Md1x11HTj+sJ5OCdhVrUvyBsJcz5hq8VvH3DMIVwLVNzeOg680r+C752TNLSnazB+6700al0s/zT
MM78JMd4rXFH3mW97xDhNsRrRLwKOG3JgYID8zNyEeiwFOIVtmi4DXPDWcmm1+bfE6Ou7uGjKw82
QbLr1UVmr0UTBBt5b/BID7V6EohhZsBVhqkm11vUB4A/IwqIc/XaRjjhWovNkryJWYz1ocGTfZXj
jEFULI+6C7yxRW0ivBC1Jm9CtDtiQ10F9jN2DiEeQdciGuqerP7c7iMEEqdCh+acosEvVz+B/Q1c
KedVaEG9Rutg2Ll5UT3xG/ouJ1T8upHkVpzHaUpsRIaqeF0Pbv2WmA7mEm78jhN8vI4HHnEEVfUX
+GjIo9eFgby79WtTAHMA6KE8pbbwTxhDBCdZk8XsA3hHcq1dfxgIJz/d//O31xL/8e01OPMayL06
qMK6cvyXj18zfKQyh8j63tVOZSE23+KFAFVvSNUL8IIR7YiGAoFD5CDJ1JlzUw6gVrmKdGu8TvPr
3tth89zeWdB2XE3dAf8EvfEAfQj+axUAK25TdFYc70FMvfcwakW8MX0kCLskh+2rZohNIlQWAs7k
Cjlx8v3PPLDNg7xC9lu4gnBX2ZH5cN3nu8qWvELeNdUCfXG7S4Da7CIyy3Aj58EQxyMV3QGjNPda
3MRica3ObVmTRU84f9+jZEasfK620bRUKwPcaBxn63/+FDT9Pz8GAl9CcyEk6Ajs2h8eItBNk7gI
Tf17UuD6EHplfMFn5BHbgGRvF358kUUHL/wShUa0yBGoX8s+OVfWqsaexfHdDh9rrrgNDGXf7IDb
vX7oH4cqPhf904fueH513Y+OTT4Gh9tt5LRaiUCBJoZyfXXZdy2MDqHKtoFC+tf7/XkFAHsALfx0
fh/Iaj8++Zxvbv23F1M0gF2ZphzkoOwPyV+D3aiSjVTUmXrsgyfpJHxtf6zKCZ6FthrpCOb+Uv3l
ssDIS4309Iebze0GWcClVSCk1FYDoDHSqidZs1OsK9rhZEbtUzj4T4ZfOccyr+Er4120NoNm7JAh
gqEgRyzCkEfZRF0Xw6A+BK0U4a7rIoL8Uusaic7afyQCNZzt3IbDoEzqW5K6NTZe2I3gf5E9g0U6
yH4O09G6b5ximwah9qaTUdO76tUiSrUrtApvmvnqv7mrlpXTv7BXdGump/y+fLga9BnHMnXWEJ5n
vy8fUZ5rcd/p6XeCHnzClocHVNvqzinuK6yRqvggW3mkByrElTRZEXFtFrLzl5E+2g64wZxkVzOq
oboUiOeyBRX98jZ5mHz3Oqcu4vQ4klhuUGvbqLM7kR63mxAJ5LM29c4DfBv2P7a9cO3MfZBdWZPV
e2HGILEyxIb0uSgmq1qnEVIBsk/Oixsw9Co4h43s6xP/kLIeA1/IzEOm9eZB1m6F7LOCIFvziEbp
f55n6yXQiA9zbs1fhkHTj1vF5TAbeuLj/f/ry91uVdYsiSOqwn/zzsBa4P/H3+gwqYNyzO1MOcpa
GNafuthU0I75rX+Ym7c+sIjVnZuLeWtCHPl2/Yd5vfCLRdVb6CX8foM8Lz3Uq+fO2s/apcO7RfPk
r055R4sQGQoc9jloTXHw4h7EAxH3A3QsTKKqGsUC+uWgg05gdZcaIdKh87zbFUTfHjxPHTe3rttl
17liE3pPRHfVo8N7WalK039qdPMNi5L2RzwA4SfO8G516HsSRChhCAv3HpbHqrKc8oszojME+YkT
Rlvax6DGs0gRnvXmEqiRx34rCQogNGryNOh9vEVfEInhKFhC3vQuujdtCwcDMKWu/UuRNG+pl5ef
Ih+LmbZESFg22xBedRojenidi5zhpmonDKHnyX21U+wj4DpEFrO2R/Q/qnZodU6bwlRAueaEtDM7
sdFEeoscUONJSd4Uy8jp0Snh7HeR0xJ3NuYVvZ0eCwFx3IoqZSv7zKie0HdwrhfILoL97RpR0Xbp
w4F/lHfyfOPBLTBakzPI0fMPJMSFYVTZLywXoYZurABNXp94gznMkEOiQKNWcpTnSSkLOXp7Mt4G
YtYWUycufevq5U1uD9TbK9365Gw833/e3ttqGHyybvuzWFzfuCCH5bp+bc8jowbAyte8063rtvxr
f7MbkPNum4MPt7tdy5+ADLtsi1lU8Z83C8bvxEV27KZhOSZyNzbS7+zdPzxyFc1XbDL+xjffUA4W
/hqY0YVxt41TlLavbTcMEDwqBXZ+UZNvr50O0iinYYISj72ng5WdEdxP6mThgk5sRF7SgIpcYNsh
Fpydo0spUNLL2JEvEVWLLrJPFlbiWsgGqsWdHDDnUfxe/E2HLzM2bv/yL553P78tMqg/mtb8n05O
F6LZ74uMUSU16j1x/U0g7axbuJgmhaev2xJNG1R21LVZ1sXxWvXdz02h2HvWBvWbryCHxbr1SQsM
deUNpnuoXbs+saUX4DoQMariMjjYrWZh6Gl1p2kw3Gcr1ddhoKIpj031trOFBYgoQCFTtO+FV1v3
Se4nD77rvxHWf/jnf+ucA/34b9VMV6B2N5swWB8jpxpMIH3Q1ewbFobAx8l0P3oxyr1xYN3LFko/
+iYjcoGmz4jSYmrlDz4UBzAszE17NNUTfQZuu4gsxGWExCxacIdhxPNH1gqjv3TqRCBq7ifjibOR
rMrCBJNuTaOKHIjpkZSwvH2pdNWhiRt10+VNcwnCgU0GUYhnJyj9Resi8thWGbo4NaoyKNCE/tG3
KIikKgdZk32T0KNda3tgwBn8ME3ObePOrwFvMKxU873CsDv7Y1i+sO00wcyFGUaVpfIJPSFkL4RX
YzlHUxjaZwXttItsqTqqE1PzCTk+474tp4ca0cp/48t+TCPzK3T5QrIhUtnN69rHYKWnaKiGVaby
FdciPOgy5YuRdNmDLDxzSEjQRPe8TZewTpiqp1DNtkiPZw9QibKHqvXTS2zCfFJKz180nm/dh3Am
QoxayCq/m73iYTfODTHfygiJoSKrAs2/vYYZ8pk6bDHl/WS/ElYv8EuX6JFMD20BciLGgfDQehi2
5lEzrRPP0h+TKA0WYd/173jcblPkZf5wkn6T4XD2rvcwdHzT9Z/GaGrWnZZ5BzW2m1VX4WQrrBw3
qj/TQWIqeauGFv+aIqqsR/jbxlGmiAAUtqdEK//2orBtVMTZuMCeL5D3RWe1Pc2vgr0cznrFGP/6
CiD0MCBCRagocwgqadmeqrA6Y4XUPMoufhTjqgwwzpBNrXPzNWEUHxvkcrSto/CqH2jx5Pe9EboP
g+E89fyqXisLYEw7sN6j0GK9lkF76jo3ehqQSLxU/WysNfd36YBYzugkO8QwRxSMEiSMlRxi05is
raZXTrciUK2fzaoZXry4I8b+FOidgbHnn4XuCeOQtCYSbJ5fi12CP7bsk1NGCKKHANWqTawSK6ii
vP2sf6vszvisNuV4SkuVxPXcVJRiWFcGqvZWBYupYktw13eZf/55Te6X4lFDuWET9EEJOL0UCEw7
ybfaOk1qoX4JQeH2ltIduwqlSmskvKFGqA6PJozXUBF7u2/GF8AP25ScyxeD7MtKMXCpzNswfI2A
Icj5CN4hrBMVIIbny1FUni9+ywyeoQRy28U/Pyg1iPofV0J+dTaCL6yBaAxg8vBhJTT9vqhSBJ++
OjVnOKNwrIs2F+UUDIsmVaO17OvboiKZqOrbymGduM3D0K8/gLs6lr3RgMsCmNwilLTxx9b93CHp
FXX69B65ab3sVcc/itwb98aYIfmJEmFmWixImP3aQVjfy65GRLAPzVq7u/XJAYB+/ICT7uRBJ7wv
KxetmxQFXzBsHAZnc+4D6YL+gMeTIPEMjkQ2fb8A+mdVY3+4VmWvZdW6t/hlgqwWaA0nUTRACONG
zVxcZ89XuxV2u+j+WYdOQEYTilc8iSEIt3XssHMYM/XRr6zmLoNKhquuPa6jOg+OssAHNDiORVbC
aEKw7NYna848+l/7YCrHB896vs2SU8mRjQtHhZodFLVKChInOEUp1WghEhvSkoVpmjkfz7z58Gbh
1V17GhCVuWuE5n5RoPoYc0t2Qf1O9iQmoP4Aob/X7Z5ln4OogbffW4nM9lb4ANHbwhrfgjAAv+2V
z14So6gaGBiFzNP4YMy7zInDMwwV47GrUAed+0HD9KtqtP2dbOqc6UAwv5kRQoJ5i0FBHh8iEyR9
NwbBczMXHXYioHuerj1BatxBAiv2gVWZlziDUxmYzUEf2oqPgEIRfDZJ0Ed7FOQqzEl9dV9FGqDy
eTSYgNUV6ljsFAfpwDHywzMwFdRfhiTfNGg1QftS3TuO6B5AxWYRNsL7YVnlZ3La1ee+7mGZzheV
gVIvLN+K1gnmh1Alq5ijoazaGafEa6GQvl/IqgGXZVNEcMGIYYP41U3hkIWa7RabWN0UPtYpjpJu
ZW4n68g4muCcNjLxo6ZZvwMAs3dA5XxmE4H1xeSicYCF2RMh3DN+69qb72XAOxtlWIrJifYQs+37
QDQINJjKTrak+Zmswe7EYS23zk4SkpVwhnWMnjl+0/OD1wnHbtvo4Zt87sLncX8OyHY6DctpLPTD
h+dzaBqPfTuYdylsdNaoFLtHN+8f7DwCEl/p4Uvikuht4jR4E7n13Y7V4tuQj/vOST3YhP2DEk/d
ooV4ydsA6SkLp7TSIwDNlYriFuzjeQBcvIfHrfYa4tW5uw4oraufCzyd3cxVj944UTipdpRNBznY
FmwD7aq26m1pF4g6z/PmruuobPPzANo/F3IeX7F7eauhTi5hhR6EFkQCl1C1e5KFxkYf2NejlZOB
8qIyWfZWXG3kGKY1+anQuhfZar2seyqr6KuJ7fxCw+ptXcz+ibJwy6hGOC1jpf2rD7CscunxxPTT
2jre+u3Ynk+t3Q9eSbnoasmZk2d5uhgHELWyU05Wsw5piSg7x3be7ACCJK+j4W4bMyX3RVD5Hsut
r7I7CrEaitOmhcLCrI4vOojQILxYmec8u42ylP2Ng34ZWfR4iTpN8hojFLbAYBthTM3noGvl2pdc
KVxiqTwIMkw4sdlLgZShPvXuxaThge/4D2CfgC0YPRb3AzBUMXZwtzylQfmDAuU3A/G2v9qDMoEJ
70t/2c19qRz2o6I9xGh4HbTCTnZtosMzi5Ts3nZR2qgrJfzeTAt7aICLk25HHzNsL3lU46mEpvza
iBP705AOD3Im4O5PUe86LyZMtbWSeNgAIKL++718B+PV2Cru7X7SDn0ClW4tq2KI0eSV1UGEG9wy
/J2K8MrBmg1++WRq1+p2kMjLlzLVmqWV9OG249D4onphs+pZQfCaTquXfHT4QwZocMpRN+1Z94Fk
L+WojcnprrYyFCXmyXXKI01oA54vczPo1OzYduxTZDPjA7MTYT36E2RckWHl7iKv13p9jbKlR7DG
cWwwz6iuhdgwPk3o/uLypXl857t8rzgB5HRtgQ+YlsT2GVvyYNW7uf4sska7a+xifK8b9dDiOfcl
1sWOlJj/bNWBcz8ZI7Q9NUKFV4nfkLlNTzpSUs+5GuJI0OL7k2ci25GCHQ+5yQozpkdZaOT7rjXZ
bDU7PWJL+3NU9ikeiv4a+oUAFvxxrWXRSgXeeZAFke/mIFCaLO4axyKhhUvZRqlEuzUIGFxkkeOF
seuy5v3WJWsTHj5IBubaVklTBFOEMX5JdfcCECd+buywPMh+f+6PVOWixOPT0GHO1gPZWVY+yqfB
rMJGQDk/y5oKRfGcdOPP0XFuyj456iLqjMh1Nb2KGsdjHZXQs2EN9QkxSRQHi7r82lWY+BVW+gZa
u1rXetpBxCn1p8Lw3/WJHTBw0W3gNtUZqHd1ljWdeN+SQzZK+ToHEcD9DMsRx4pI5/lmxeOYvtuA
vHhED+jOsMdsIwdk3/UOph4+2WzRNkKvjy7LGAhdRFT6gpx16cwmdjTH2odSOzc9QvV3llIc+2oA
aD9V46Ep+pKIkB3fT0XXE4FWeescl1GKGVrsYO1oGWuhSbglMl4yxywJPyInV/3eVGAOrb0xLo7p
u+fkfInL1HiGKRu+dQbivGkGoljMUqBD2YhDnqj1wcUOeQNrq8D3jDwYsv0EwMMg3/DLTS6dKz5h
uKbujLklu0Jcly8JPhILq42qdYaaOk7P83AaxOXK0eY/bFWenMIKHlF+njaNZatrIM3tW5AmwMng
JP0fxs5suXEc2LZfxAjOw6sky5pleXa9MGro4jyC89efRchtddftc+I+FIJIJCDbRZFA5s69tahz
DqUKXzOcBt1H46BdN7TRcIx0e3pqdPPoZW77Afdsth6o49zI6eB3FkqXx5dKie9l4p4AhYsoAHl7
2ThhjjjT3JUDhczw33xM6gsohEHQVGnNJ91EZijtmreU7+ce0dZg6Zth8xYbaAL2oQLByDzK/x2k
mlXvHOSomiM6a2Tus4k46QNSayBdqXEpVAiVSKT70ISL+FjY5K/nnjTJJs8/xgHCEBOg4MOkeOUW
MqQHNcmjFdoFxRayR/GqZ0hBNVnt7GU31YfvqLNZJ9nLfX2jqlX8KHtwrgfO0D6pmR2hUkANWWnb
BzH29mHO0XUL2KA/+9IY9XBOV7VI726OcuCPbusUBtiw8h/rSbf/8v2vNZuKHKjatyH7kNQ6t7Nu
o1FHDcXxroLOI/vmZYQ05Z2avKF0Zf9qqNIwTHh+FgTTzlWUKh8CSanlZBjBYz/frV2vjvsxLYm8
o62z1kY12fgDcW5YzrO9VZKOr3mKfAus+EzdY/ks7VEYfdpzLT1bbIce9e57k0XhQzUQdivLof7R
WDND1RC8Wr5gs55zBhOwbr3WxB+kg2Kn89PfHM4RjEUHG/0Gvh+B+JFbcDSATfuWKbZ5V8dusdPC
tH9ExwCJlXltiHV/BXpWPg2BMLZm66RrwT3+MRXdUjoYyJUtkSVHRl4xnVNpAKrO55l9am7CAg4p
UpuQYcRgwSUgXDYS/y2h4vLqNvCH3x9d6VxFKGG49kDl1wwwvy3wx3q3z9DZ0IPMm8pVZKvJ2irG
YYP8Z/Ph1mtq95NvwjaAwKb8N8WaiyxcnEEO74zEQo0JDAdEJdItK5qDRxDl2bfRkc8NRYW8daz3
Q+/U+0il/urW7WZb4ioUosph2b86fk252coCnqAiqf3VfzkjpBZtagsFN62AMTkxuAt0T3tuRfwz
LK38aM69enRRYeytadMoPkS8Ea+sELaYzEGqdCDmk4LqsuwITvqvMJSLlgtk7uE1yOR6RN5iEb1d
I0i3Cdd+rAR7MTurE0S2fKXDndKpSzJ8LawYOkxQ8mq2KbDM/TYN+Iqj0aOy2OFYMjeye2uozzb3
jfbXzfKH12QO1C82KSKJHBfLuhCPyYyNG8ESAedrUNaeu1qjmGwu0R/0eqSS7NrNwV0pH3FPeL8y
Jm9JlZ92VFC3RHLayz/SCmrTxLd/jYPzaiBu9JoHtnVn1kLfx5mjHtuoUuHFGQFFlpmyQ4EahLYP
pUlu2MrZNrvPZjBNxCM4tdzbUH09yIFG6Zuz2q5lZ4RtzYFXr+5h/ml2Ah79nNo5qH3U5C8N0q7Q
S393UfhXpLpkt5SEU0E4TYiXqCOcfD0ajm5fPgJNhNeXF/SPdEjxYBJ7pIem9Ox3VZjxysut8dxC
Cbc1qHzUIrROfZQjQ2VqfqCPIxHPUQUJ4pBV0cmeUX0aZTljgR6oqaQ95FS5/qOZlHPYJP6L1kTm
vaWa7F8TrX4xXf9R5Hb5DeqVFwRMikeKdfNH1ZllMCoDwZW5KweUWmyo+e9ga8OkOBnZexKBjfHG
aRncg1b+0hLxVmc+xS4O+noGbA87dUqmM0fDYRlHQ/7TLPbulFS/sq4iSe1pySX1lQp660jceyTM
n0NqtqnaxEWM9r3RaP0HpRw2jI+Of5g8nQo/XnertpuaD6tDenP+XALi3KjsUdHLqyHry/3+RC3c
Z1MA79pnQUc5xd92D15LgkkxCP+KY9Py5nzzGXvSBQgJwJmfWJfIV+P7eKjCV7Z66gpKtmxz7brC
XaLCXm1ld9LimS8sRZdndrYSKlI7oXp7gml0G/ANlZbURzkaNf47AWnnxKM0euUYfCoHp324LkSi
PciC5FFOhHpv4aNAdWlhpbm+t9Gn2/SJgirg/NKWtraPyZrW9vFmknZAcn1FNLlBoo8DX9w8mnUb
3gPX/K41sypeNabVtkinnwCHp02riuxcVHxRKqQrXqHMixdJIrxfI0lmfSwArVSGOLVEkr9FuYW+
xFS1jz50i2tTAWpr+32+9whe3Jda3lyIqqsoMSQwuU8wM9j+CJanAmtdelb8KBuvTbcqmKXTtRcJ
4rS2skXXMbk6uIo13Rtx1y4d6qcDCtERBhiOsvH1BkYneTl6790UrycR+K+F74T7XlBUZiaT9xrp
I3ymuROu9bnr9b6z5PbytnK0NtJfZW66JznVQlq6VQmXEfhAJyi1rk62W+oH+IMQc5iXQIgBToos
D2a+hDvfZGsy9SbSN7Dba+uxdKq7gafTwoiFq3EqjARSRdBbrORQ4RXaQvob8r8gG0ttFaSZjlxE
Lc5a6yIVY2QX2SusoDn/267q/Wix98NXT9Ne+iIBKa5uYFb/sYa0S9MQjT2yPM0LzPV38jBEFgsW
jpYcuqNn0dswIdgqD0/qoN/ZRVFvvdn+b39p7+qieK4Djhy24e/brgVFPl/pGfByPaVWR0kIlg+j
Mm2KauLB9LXpRPLIOEx9tZcm13G9B3nL1v6uIcO3rcpKqUmv9G//6/ZODuiN9VcptJB90b/2k7dt
Y5v0GrFniq+F/U7QpP8gAt5tfJj80H+gi5zzmfgoG6E01o+BINUj7UbicWPXE+821c6fO/b5NeeN
QDdghMoiitxMqkuQl/tIdOVb7XfWxYDq6ISOAgeB2W67bOQ4mpcEtLzuDjYhe9ernr/j1iPQ/VW3
ITQnXabJ2Gwk0JX9hvLg6xV3OYUesvajjNV6PfX6sJI26u31uymGRl+rUGap4emEXdB6ilOnXFle
Xd3z57WeCJqr+8qGfikoFfNJunxNGIBzclSOgWh6avY86AL5VQdhs7mX1DwTiyx+jhX0hoVwdmgb
EbbLm8E/ZU7mU2aUPQwWwo7gHHY5WgL7DlkS9g/NcZzheLLR54NXYjnvfg+fizTF8wEtnBuboNYS
xGdCgoYUnjL5ymJSAoRG8qLVdoY/HK9dGSs0E1gpShhJZK+edB6orltRA+bfswnyn2QDpPPNGOyK
sgLPf5oS2CnZvDt39dxtfXYsZql8M5PGQROwRFzd08YH6VtEnreMp1a5rgbDIXFnJ7aoJa2UJ6Q9
9afp59Crdr1UkB1Y2GbU7aj8ttYeBCNbM37Nwd38Vv2ZhtNq3oMQ8kInt3/ZkUCdK844XkdJQxLD
tE+qFotLnZv1RYNIQZryvOM8PntAeeGc5KB0m02ur+2o7Sg3nACB0FEO7B4cuwiRoteiJ7VWiw0b
mglw3Qz0kMNXz0qbJiiVDLH8x0zpZAXBr6RvleVAWO2xFsYlM83xfVI56hM+6tayS73At5SHF5Ra
09VLa4ipuQ2w84iD4tywp+FmnFCAuNnyIA+3ZEgryhgbU1mo6bToYOOMB5Tdql5Ee3+ww73symYq
gpy0ErIhFex9xdURzfgwXMvxBAyOvZSXcmazJr9ZbhphV5s07MRjUIXU35pO9wtoFBd690NNVcAA
tSHOMEf3u0Dj9eT3NtDCTvlGaqL7pcc6Z3HtAg8Vcq9B1gb3bWeRQo/I9rt5HR6J1bGh6iClMHq1
h4AiN146Khiy1FIfrFw1XgZ6ydyTYz0VN3JMnT3nsbJOtOvY/ztPjmkzBvprngllIjR3SbgUSSmW
xpCTURv9dgvKvL/nNVA+FQZqjsUMZ7LhATaJCcZ2c4dipfmjBxe1GNtMf1Cmutj3SVVA4UeAr2Jv
Vk7GjxY+v+WgEsvouig5ATNFCWce0CBYtjVOTHXPl6YWoYGKQsMNWjm8Cue107g/D4ESvYYaYRO9
14qNBtviARATuqqBif7hLM8o0u7zarCLDaok4cYoshn4M7vcRuXVbVpolir1ZH58Yru+GCrDfg8c
fbwvk2RAQDr13wfILcPczL7zmmrudC1LdjaP52f+TA82Dz4oHf0UdZape/ahwIFCAiUjb1S6ZyVO
BiLnAm3bebRTBfWIhCOM3PGhwHDR426N5NGivPaZOnkCwaqJ+vPXSvCPqOti7uKPPK1R72s/aQ+Z
5xlLGKKVZSm7wuE/f2461zZgWpwvr47zVaLErxp30r2035pqCi6g7Si1L+tXHvvidz3HHKhs+MWW
F8GzyEufSxttGytsy4MYInVvRnG8LJXhlNTOcOmcbLxA3s2WCKCANMnGGqqlHor2LHtEsIfLdVRO
CGt2COgALm9roHHdHGH43N3WiEx33Hth/SpNGY+Sk1b2gITmUmAA6s6+m8uFm7m5dSGofotUFHEC
WVEsB8D1w6tqztXDsi8bkaBl3MYVsuws8Oeq/+jHUfBY6aZLQbqVbWaa85WGDMmrqQPDsButQ8y6
0V67Wcm79QZrV01auh3n4Hqgg1QK86hYp3mYvYSwdEAnY2vwMufpS5xX+hb5NLEckU566awkPNi5
US+u3ZAqJd0rXmSvUkDvelXdLNFUrvZ1jK6bvLo1SuSSIpH9mFwWAjCzpwjaah83TQx5IpKottI+
o62coRjS9C+RiMWuHmAOld3YtlLIx3NrUanZ8FKEI6ggE3JUOeoMintAAy9dpLbVv/SRax2hlPiZ
z72ccMcpjsdXOYbKn3H2ovJBTkwC33gYA2jOZ8/UjKxL5ShrOVaUpfPoBzANzGNezhuvyf+SQ4MZ
Ji+Ie4kgjsZlnGzgFzWfpV8+oplXExGVn+305oo0u7sKWwFHAywmL34/wl1aOA9UCxQvU9i8QVgo
TnLMjYEB6/GQwDvOIF/zDAHrOt7JUQXG25XJjnoju0VHnCAfBnVtxhp5/9Ld534ZHct/N1AUdmqv
HaR5auuSCLU5fbrFGoFXKBxWbRDpYiV94BvAB8mnaZPqEM9cu3KiHJez4zaGxzw04dQq4Wco7V7d
sR0g5sQrG0gPSj0Ho4W6XiGZvmp8w+O/ajb2Ve2DO5VObgSSWp0ILvb6dLw10xCoRz02051r6Vtt
7slBaU9G4t9UiHv1fT+ZkObOw7lGFfvi5kT8PLoTdTtvaJTfXQm6jZQvSF0UZlfFYKcH2YQBwPDu
in2Urds22XUoq/LHaHRmPo4vH3kJgRY8YPyxC9QDoM1EuFqPghLNk1i8RhVv98GzAuIxdGu9epwS
NX6QPWj2VpPRjU/sXjhqFIckqKBqqKti5eskyKNJMeYnlnkJq2RcjxHy4bEXh/GSrQ6qrl1RrBOT
e26ZwRcEGR55s2tfq71zmLnTITN18yLXcUte4LnxMM3rFXHUnKzRB3LOR0gTBVfTbkya39J0tU8p
nCWhKZbyh5C2zi0o6+1goQ07DV5hrzfZNfGMTKZAnIOJalHTN47NfOCq50ba0dxbhJpqHKWrWSFZ
h8L5p+3mJmd9+Up75o7VQUOycNlCM/3N9yE00Ar1fYicZjO0XrOOqe2T9sC3p3e3npqNpVYQ/5hV
tGCjEkIlhTRRU1XmfZt13eMIe/kjggOh25gXaWGHgr5fXykLZ/L8dBnn8HQqriW2SuB0jyYgvgeN
8/91FEAQxUdR6C3l5DBL/uqAEq9sCNpe26HaDnmmX4w2TSgstClc4UGhZZH7En6XRhG57VPdOSRf
mJAPhCsKu9nLMZv9/tlDH0KOBYRrj7ou4GZrIv3R7azXYKp/6X7RPcdVYD+VKMKh8tksWe5F8Xzl
aM5jdgpvtpsUzUa6dq4x3UNWInhYMJpNvnf4WkcfhVwnTtiv9hGlw0JDxm0+GVXzaanMjSct7o2j
7AVqQywI6vU76K3NJy/y69PsLweL2V8VKCD825/4bX8nB31jqk/OaJ5ROAW0lPrIiLqDu7NLK1mU
fWk+8pIy0YXkuR6PXrFt6tB6zDU9OI9ltJGD0i3UBhNlBsLxt1lW/1RQrHaRc/TSaO+nZLSWt0mD
Vj+6vh4f5Rwf0r2dO3+wOX/mHx8su0EcH5I6erHtTjvXVi1WahL6r9Cl/PZqY/orNJ4LxUipvKby
GLma6aOJYDMbJgPwEa+ZdVVb0z4pfAJrCoegAoTkJXLGZtk7rvXqlyjk5h30D0P2JOamDnpqThQQ
Mjnc7U+IWoiTHlkH2ZMeTiVgXPfMZitneV0WH+rR++GYjlWwbMGROalakFpOv6UauFzoSZicOnfQ
t5nTnUFEDCqE6HMb+V5w1NQP6XE1UXqZnGS/IssEMk7da7NJ2u2Jw0keV8NKLdruXBhwpMVpUn1M
wqhXlaqNOyEM/62vn91MLz8mSP0RK29a2LiSihhkSlFMMgkeoQryJR7i0lBzlo9Q+Kror4XlVtoM
+M4eKZaM4eB+pJyvePQJwoLuQCtajkmvEqIHCjOqo9V3xtmYGyu3uiW6k/Fa2gQit2fIJIyzEzoX
Di767maqjNY8RdpFF+wLFnJ6CVScL3y25BtNSc2vyU5gOp8bxfUIdcnLoqu4LMwAol9OR8ubkxja
T3fyvRY70L+7UHZvBzKzW9OPf/Lc+AsVYpKdwzQTkoYR3+Cie6LgF+pmV/W/5zbKfLqh/LY6b60E
KhIXtm0ssiaznsYw8e4mxbEPsSG0XQSf0gyrDi5QLuyglAOnZa2MQTgfsFu6awjih3tt7iJ1CKDN
tt5cAz3TGPa9uyIhyV6EUFKkk29srFQx3rwgf6HE0HrQhzx+nsiuSrNIwnivhPmwlN3A8L1V1mXm
/znJKBMo2qYa9BbB6VILf9ihpa/KpjH4NozBGSU8KACN8p1z5YepgqrpEAh4rCr/IM21Rl3CWMOK
3kKo/54n9rAoUQQlwQz1KZmY6+xB1wkjOln7kLrZbiAZ80EoBgYPcELrtByDD2MMH/weTJ7CY/RM
GB9Zx9kO24224osxBzeD8KOa1n1sle8hPP1sNCa0kgr46GE90u7AWx5UtLqfOk6Mx07TUZ6cs9t1
Twho7Iz4CHI2eeb1spdp7joKu/XkNta9TI5T37bsyfK8NqDe92NZByvpZlD9Q91bnZ9NmDwu42i9
y2WrIoFoXw+AMs2fgjJh61cfIoWPyrGbGPZRrN3k8y/qiX0KwRMVOVm5KCq50coCHbAV4w+rU+H3
1IzxKU5CY1OSmyzuQ90NNzk1T1DckkdI2sa7V5vQpKyh6ZpT01HCMMT9nuCqhlbC1VZExyaYZdLx
sMyuW7MfTraKPSp7ND7h0eoz7zmqRuVsIWQse4lhTs8z58k85HZ9uy+KrJnDFlQTUaJ3KGry9FFL
/aKvmSp3VxG+Z673s+ws5ZcPHyHJChhGGzY6bl+PP+EZQTgo6q1XuGOiGWBUAc0dujtU4OunSRlG
qLQqKCfmbkdl8oOnhvDPag3hbQO0JkosnHIM3z+Vuts9BUCreJA/RkNPp88qSK0hOZBjSghte2hW
FGkyGIoEj0T7BRtnckgoKVjzuSS1EgMtq47zxVRl5rlsVe0KAtOH6neujhn8ASTVHDa4KwkO07ph
jWhq8abVotwYpgXmbTDsj7og5CrEd77Fwx3s6MEdj9bfuh+O1MVUqNWiZWOshDHyBE4iNkGDs5MN
5RsAMuUljlwWo+3sqrn5c/wfrrf5RtN2n/OlUU6/DtcN8YIq1y9uS9xoKNHbcFRgIQ5SlYvk5FZw
SwDUDs+Rp4Tf9SDXF1Vnes81zJkcPBP1jOKQdo+qawIDWy32Sizgi1XtdFdnln+Bcqq7D72QHfPQ
+Bdp69tcWXIvG+suVwkMpx33YQr/Tl5O1X0L5Pl9rO3vLgxLDzUlDE95ZtxDGV1xWm0n2N1tkMg8
99DjGQgSgWJoD74uevcIfSjqA2G/shCaIUhb+Y8NIImNGuqIRpBIeQx7vkMl+6YXI9GQMYKNltya
X79N5TAsdBvSeGvuKp4C93URvUD54zxYnfMozU0+eNukzMKVz17hjXc8mie+0W3kKLzIvynL9U5y
UJpktyn6vUnF/8sw9NPG6xP3zuxb7YOI2LHtfOtJz7Xg6ITiORlcZ1GoXTyDHPhwNKbWbYH+hD53
wdjVm9rPEf2YuxQmKDvFJxMOwVX0gu5GcNJC4vqK9ZEX4ZtqjdazELm+BitW3An+AM+GPyNpHai3
O6FYzy7JiZNZopDewyGuQxW6Vmrj0FpO+9TNCM8cghoAvnGyH2eQKGxSwXZKVcRW5lHpB13rsmYD
eJG9ftThg8iAXLqVdwEkXO7A2dkPIVAA7lsx/NTaiuNFnn3zzTi8Y2/P9kZ31VNbWhC2zh4lrHJK
Ef9siFothUs+3p9AdTi1o68mD9om0TqLXplOdhUd0NTI351YC0GLJe3OMvzsvTfdZc9r6KV1bITn
ypAcAn+I9w6e8jt2ovq9UY/1IgyIj0D6FSwmDYhL0YVIRXCbRzplbo5pwOELsnM3lLxm+P5bzyj3
oqJcleXFTMN4kxnQfnu99tmoafVowcmxvdkbkJepOTTbMe91KhCG4UOZijOqwONvP0tQ4VHTn3lE
RM+uATtRdZmsu5ZzojqoyBtPfLCqZ/ZjUyLuoEPc8sMp9XWsW+NvI/B3I9GYb0Iv6qU6Bt7BsmLI
iZO6XaiUV7+igx3voOZBdmDuImJsI71skqWbu3oCI0eY+YhpRXH9SuK2WDma427GedTWCRjZZkVw
Zx5lM0TdcsP/hEJw4nXSNfjPyuQiVypbahAK0T8D0xmfRwNa53kOsoqw1s4cs+0wfAfQ1f723a2p
NuIvksFIJiZa+WJTTnMnRjM/ZhrBfSvM8vuROO9FBS65HEOr+J649YYaveZ3VlnbnkDLtzgMkMuK
6umS6BFF3QqqLDkCbEdTTQoIPlr9xZhTtS7Fqn/Z7ZL9X/ObR8CvzE7U1yZNHcAEXsEdR008fN4+
omfsiCwPBLAeO2sLfvcZxt/tlPwZ0KgWbSunqfew1QhiWqMTkyJBMWQvGzl069p6BKjKhbfsH3Py
lKoKrfKUDa+P4lTPDYL26QpBkW4FU2VxIr4EhE0OawLNqdtIxJmOHTs+cpSqlhePk0QzbAuXd/G1
sQpI592+WVd9Cl51HugrH2BGLnTks1V/28puHccuLIQAVmcX1ZpQD0/8juSLFu3JiNfoZMyXY6DN
l1Mu7gu/Q5ljHkHDI9p3nV+Fa3n5D//QPY8EWC6eKdYR0ZG3STXyIzlFIGVzN2oCsTEMHg6a3wVv
aovGEkGTaSNHeVNXi6lo+6McJakOc5eiPlljVT3NSw6NprzKJaMWPmrZlUv2ZL9WshuwvbkuKbuw
Q9xbZuVs+A6qO9EQrQoox4KkTIVe+ssmr3rHn3ZWXw/ZdUQa//D5Lxsblo3wmiMZHhMygZemzCgI
Nzr3oQ0cVIKo5UrtAtL2L7s5DPoiS8FMSA/Ot+5DOqMSGyKxZKj+nqrX/Gl0u0PWbXYZdqZBUpbn
c3IP57h7rOcrzY0/r6SNo9Ln6B9+/zUKKMG9rlekwdGHzTVJdGfXDNQTwkREhazrmaa5lJemObHr
kJdXB+lLMk9fhG4nrlOlrZbz5eU/JpEucXalZjWrMXQyCgWUehN1AHWzFAGoKQsCajY0tpU1MJ0q
90g+fg2MaJadKJ9fSreb3UvgmOV5AdyeULW7kMONqR9BFff7m58S69FOROP7YFnOtvE9de0Iddgh
sjPsOsvMoUqb+5ObotupFr55dxs3y5xx6SqNV/9rXzcDHVwgIFBYnxaxes7dfPoeFHZ9p6Z5swuj
qH/SteZd2n1UFa1xHIROaT7bvFQPgksmNOUhd2FQ42ZvVrWwFbYdoSE2pB7hRg8GSGenqrH3oCyv
3nIKm0vvnJTPskPuj1m9paw9UlxHaZONkYItBsLLU0VFi6dzxRw8natkF73ITYI8icc3K1d2XZ9Q
mhqML76RNZdS1atLWiavZlmO73AmwE64rpB2f2leat/pXoTfGVzrUHq/SKzz57VtQDyZBdOZMm13
GduFvu6NUud8BVEUkKW/agPSfD1Kh+eoBqEZqpyeotgfntnqBpuWHfhKjiqiSI9i8n7IwbQyNLZI
e3AJabuMpnqtGcHZGDsQjWblHWWTtSS5F5Y/Nved4sXIe83927i8cqp2o5qpvmvbRG3vGwX5rzIn
uurFZbe3OmIVC99XWuSG6DtzI6/+sLmpTik9kUk2YgYUIroJ3sdFhQtlwOAMhflnYznQBQ/xhMbJ
vwcoGIDnqnLVxW2A+F5whoc9PnK/LP+wyzX9sHga4erYyt5g6z1ZNQLJc22QrPGZtL7YWmZBrdbf
ZT/SbnFIoxRNFgjJQiJ8tgZ+N9P1yqV66LactMk1v3yl6Y/V9TBA2K4SG3OYEoVqZsg6LL9F6S+L
SyoR2pE0XV8U285N5kv68iqHKXVhpNFBD0uePo5vnKDwMk+oagZwCI0rrVPKkz36EBFrUa6tYiXO
Ad3Poyb7h77zFmLiRgGrzG9Xj9HbqHMb5WaX3clu7ltoK8Ug0sANx2+GFkNZD7RJDibWI98S5wUf
/4EE40OlKdEbWEZvZ3fQGUqnYKhqHleVDrqB9flap0vwkGIvnYfQP9akoy8u8msvVIuCaGMNkVk1
tLR2dP2hdJOznPLtCn0o848qsZMHCWlgjyIuWKjgSR9uSAcw6H9YCu0jRjrkAbCwuOIl/vd1rp8j
rPfbGv1AsRjlyrs2H8EUEGgO97Xqj/YSAD3QsLmhsrFZ5VPKcyIvW8oVlTY+ZBSsHuRVI43ThHxa
oiP3cHWS45HQm0//q5eckGRk1KE6A5r7xyJy+DopdsLk0O4KTkT7xGvFfdd6aGWqyj40B+TG5GXU
5wEVVhhHvpA8NChqAO3ndGDsKHTkPoh8oiGxr+wjoiOLAh0x71fj+vFqDiMikzMnHWX68b+TknII
QMBnehJZxnXT1/nO9JAIqyhQrfQZTVpzPr/SsF37X8NCRSTh9NUdIniqF5KbTYP/SKzSZFj2lZXs
By1ugvsbk1tjjNcPiC2yLKev7nUFGIwG6HKynqLOqb9oH7ZlGRfZoNzRHmOkp8Y05OnVhULZRk6d
8X/XGpdcpOYlqQIqRhRfnQUfPm0ez2DkDh0Sr/NScqBAO3sx6mQYbzZVtd+9ZGr2ciVp57m6EuDH
KSNipqEV8YPioEM4ry1NtWvmpGfbRzkndii47Rp9G3HGoni/HA5Gw/Oq872OHWoVL3IIO1o+uI9p
1doi2TU7jH6wUsp42AXzxFI6yUs/IPGoxa64u23E6nkXd+v+f2zY/m8XkYgGFVio74eOg88EviFo
g/rsA2eGbXhu7P4hGK1h1/KatwCmYasK55UIrLmVPSep63NuaNXZ8apfg1WBqv4ySY9RRyWxhdEX
ZU+oiJOuVI6wrEaoP3bjWzpRTjm0fvM49Jl9l5aKf/SaTtuYqEntdAicD8KdgnujaOoHxbT6VZxF
2QsCdRyaO8t9Tduh2yutCj6KBIkLTJMmyAaU+qq9lkfeQfcDBtvO/ByUHro+xgdTDxcqB2M1teKH
Yk4sxlHsnNAtu5M92Sg8BXap0fzqxiCJl+gj9felVwkqFnx7JezU3ImAYvMgCpV7c5zc5w6h0HWc
6/vGAlNISvvBi06OZSXQP9IkvI0vDdS9meugzD33rvbA23EWVA4kIKa51k588+3I2kkPNU3Tiwv5
8oLUtbUxnUANlhRoAEkQdXh/W13NIALtcxLnN1shUuVuMtJsJZeRC7ZVOyIdjy6K9LPmn2xALXRb
hmGxuP4InmqwN7C1Z7RSxmBpw0xxDJvu/vYzt7aBDhDh03//dv0wQiCTAZqff2zpDg/79be7mb5+
w9tPEJsuKZE4sDfXj8w5bgBUYftw+8zYcWDgycnA3T61ixT/jlK4z99QLlhH+edveP1rRaEL1e/8
213X1q2A/Q6/nfSW68vfUECcdvsh+/k3zJrr/9/1z9KXFIEnw+dvJ2erjrVTAhdU1PyHkLOLLP8W
67W1uy3vkEZE+EiJV8DwqidwR3O9q1oeSyStH0mVPQnd8T4ovoFjL0dQOdf86q1AJ7u0lexU6J55
501ICTROcebBZD3lOhG5cPJ5ykQJWc/U1A+KZnyXg7KpAGMYljde/euOovmGAOha5kP7OGwPbpn8
uvl7GvFD3vlsOF111RoKe71qpmnPhmElYld7DINCf4RD6+AOjXKM595YOWhcx/xp5aB0s30o69lt
h/Bg4uI3IXQULpTH8xqy0ZtyuMs6B0mvL5ufiLVnO+J8/ZQxFsT8fX0hP0a6NWaEKohdZjvZHbRR
nAA3X3ty1tBAZ1TZFXSkXz9vqPegDzT3QZpiCB82kEkUqM/ys0kbnOG/CzUVe9lLmzg8Orq4jkkT
3O7EQYckJNv39yTjIwm69vonAexf3qtxBozf+DZ4R8PP85NQNApYxyA6yysrzSid6utyI7uOlcLk
XukgECKziVd/eHuJOmxrqh1vC0gP2fAJCFl9fsLNbCdlTDH+359wG0ir9vNTCopQ4I9nP6R2cCSr
YXYHlJnQNpuOtW4ps5pckGzZzkNmPXnDnqyzS7q9rk6eh1TCoIbNxQBdsCKfYz8roRssOyMf3i3R
I08+GOOPuGiOtdv5vz2E77Q8HNgTdmSV2ZoFi9TV2Z+o4U/H1P5qnEB5DzPPhSEMLXudup5VBr/q
hdIljqaGoZ74cbX7/2HtvJbjRrY1/USIgDe35b2hFXWDoCQK3ns8/fmQpVbpcLq3mZkbBNIWWCwA
mWv9xvRba29Jrb11Urvc9hK/XC2zhA0LKy/F/c7NNRyAauUNLu3TUWHJX2ttshUtveZMjKOUXPJM
bZPhcKu1NGfW8yJYgqhI+RfU/JfTeVDVxPslJV41CsuTeZFO6WzlmkaV/lCgP7QOqnwblEpAzNTx
zrIDHgR8sYQAZRvPIzWpj2Nlyg+hXD2LetuLtEU4lvWOp7sCp1JbpLklvYFnVVaO6pokkhned8dM
bRDd7XR/y62hLEU1O8R9V/TyU3g1Rt+GBmbGOFY5DjzLFctEgpBkfOM93lfxvqryGo7ydDqqqFbY
hrLrFA9nWt9fBHabL8chTZ4dk/RZ02OOYFtm/JxL2CqYGfgOUWwbKFdhJv8UpRFTUhTSnaMYieaL
8YBK+hxtZN7F08FONyBL6idR6KJ8jXJ7fRVjk3B81r1APokSfwlKxK4fHkTXuAME2BCq3xI+kJ4S
9p9bboVcnul5FRCr56D1SjDH/ljDSz74VTcm8LlQuK4AChuE/UTHsFf/ap464imX79whA2/8uz43
pkBDO9kTj+NLhNsKsOoifm2lQUX+nze/KGo5MU8t1L2dB0jrlTXAi2wU4QW6+vjSGAvRSUmd+Kzl
Lb9jZrCxU90mpsJKYBoS2wbpfMkFJTC1DgoPx84a7aNoHcl/g0PyngfQVVdDq09lHSevumIH+7EO
SsLxDMraMVuZYCxWYpCRyxIo34DNAw4re9T73ZU3MSbFIRS+PE6ADw/2078qNbCEREeRgsG3uXwM
CWsNUaNem0grUVsOomXGN7wSjd1gu2fyjLeSqCqbzpun8cAtNA13SGnvldog49XnJCARQn2WGi9k
m8BMBIKdbQi5AATzT8WovqHsAOwnmGjiupVfIr0w1qY7Tpy5Hl1CiVe205jVY63qzgxp7/y9sqBP
KVMaXWkwiwK69N10i3wWJZn8nPsmqRZdVQlk686mQyFq60jjhCfJgyVastlzFbM140fZfSe+trjN
VKTRNu9a/T3SYSqYEMMfm5qoV40P/FGTMzJ3Ue9tAtlyz76lZQtbiZLXwJR+JJZlfMT99TYPpldX
CauVt8boasBXrXR1UH1YuOOIS1MfP4/YWj0F+EE8tRVOUJEFf26qCit9nMHaAFk9NRZNUqwywulL
0cqzMTq0egdEdGrN0VN+qvf3ucjHTVGtqD6IdstJkmVj8SOT3lKnaZ+GNlkUCDi/4qWlAL8ItJko
arlhrUy/KZDurqtXdmJYOUU99Imps5a4KxIf7aPiJuUD1KpbdW8m/j7NJnT01CvOuOegj/TrQW6M
fSfV+C0aUnec9CkWcuV3c90c+6OoEwegCP0xng5jWJsLLJ3oMo3okO7FN3dqEWVVRqL13izqRCty
cKCnMFuVqzicN93onirTs451hoP1oI32OyG4nde740s+YuCQuVWxhpMZfPH0EW+J2H6XIDQvUnXU
D0GrhJeU9A20XtV6T8PhVcF8wiOzMfPdtAPX2AWX+8Gq3WPFQmcPmbGwZ5HtRNtRMv2Z6BIH1q/O
XoDqsi6nx8iE2jQzCdXNCqOuuP9Fmd3Fqkj4egIjHS4Vgma7sQPKI9gBmAd+L0eUlQRzoKYEpMdH
zQlWweAE32WzCU6CHTC11VPP/4txYhbd6Le2UgZneYQqIFUk4l0jch58o3Me7Ar4iG1eRc0gE/RB
JqdeiDZRZ9r1qnfw4hSl2IiiTdWhXOZjApfOTbe6INPbH8NpssxV7dWIi1SgGuaDj8cKEpoJGxOt
NjGZHO1rbAFzoU3UVKYhLV347Is4q1BtDKNwqUEAOSqgsu2yDOdhGJUvSpb+OhN10Kyax6HP52Ao
gq9O91Mzs/KLlZvp1oLgthTVrhfsHavRSfbytMI6BimDpAu+hqP8Hcp+e/WjJjsN2mDNRP8q1ZCK
yKzu5GhycnVV/UPUG07usg4oTGRruM8cu5iMnIOvPFtrtDOTZhsaifcl1EnOT/VSJ8XrGAm2tShy
dcbvq+s6u19m01WgMLMvGuvX1bUspead6q4qpFTCoss+Cks5E5HN8NPEidOMevno1k6xLzLEHrsu
iJ7HFogCcZrsAzb4PKp7/dxoarJodM1F6tLDBGQ6ux+SRhrWJp69jtn8WS/66rL+4um2/9y2+l6J
TfWL2xfokKWRfyyUBnq87GZLNXGt116Nz25gKz9CLXsAFZe8ah5/Vldm0j7Uxu6IOgXMUd2v3sDK
bz3W3j8UN/+KNZf+jPFrurJzgu9aUMunzhuDSTTT/RpJ3lJ0RQ4JRycnr54y2N+rFkvdnQyV/Yx6
VD9XlYGbeNBbxMcHF1TbqFtbLXQ2bDAiIRb0OmLiOevGIf5q5MG3PKncb0QSThkCHR+FOi5lHvv+
zGmPiJ5k4awxkb+BMTKD+rHSs6T8cHz5gpla801rg4+x9Y2NZDrdSsZ55BHL5ibLH5GLyB7bsmAD
OrjKStS1o16eIY5t0qzLbj2QK/TmTqwTxsBhbsiCBz8NnXMeGKCYpzOY+NWiibNgWdvIiSx9FMf4
Dzj7UiUpzeuVfaNRRA+31tqFlxTadbCMLMSLSHc3zPPXkFsd3+ptiJjfVzJlGfZBvYrtVpqFUiyd
XbtT8ZEFKBd5Wfnehi/gj61vcdm4c8TGlSP/MPOoI7Q8L6eGZviewEN+D80uXHol+wBzAKKSyx3y
alFofRv1HEZG43/Ju6hdBXYob6XckB/s0McyaurRt+aTBgfzOUh1b4M+qA14zyyfm0R5FB2QJEpm
iPoBOauqcq1KgcpXQL4IKCbwuuqLBSZ7I8VJvioxgrGayH9B8V/dxrrTLe1eNr6aQ7MIrHR4dcte
39jYkq9EfSl/q/sgfmuwc1s3wI/WihOYX+MkMb5qNhGFPpatddF08dsQfxNtERznFdtqbYNly/g6
aNVC1CsGG9WwSnAHRhjzhYDyRnwE8R1rEUjBWjNjaV4aPlZn7CX24iyfivc60aD75f/RpdMdHT5F
oy8+je1B2u/QscfREok/cShDcMpFkGt/1KVJl525iHBNpgAvot+d46kBfwIbnW3jx6d6tYZy63v1
8VO962XpsQHx30bmMK9gLc+7rntNjaq8FhNz0UbDZ/+7CtZ7dcWc5lZFlq0kiAQrVmJb6+uDsshx
1Lt6maEta71H8KR1nFWu6fnRYae3gRXb7+Wa/ydpcXfrmU6+TzK/3VSofB4NF0WdOsrJYEi4+EVo
IV/8sEITwC29x0RpUYgNWYyGqnwCBpCdS1OTV6bSurM0NVw21rfvQh42aCSwMzXN9CzqxJkbO8YO
ZtBJlDQHk/sZUKfiWJGQCuIuPd/qwjLBQjCRY4ypB/kRMri3q8cSAKurDwV7PX8OALq7ilYjrouF
FWAPKopaZHcHHNi/ZWUiP1Z62ZwQWzzEniu91GoYkNE1oo0o6rrSzdI8dG+tQTeudSdyH8ieek+1
2ixEL3tk/VLqrONl2IoAv9CaGYyRPGHnhge/1OuXQC/n0aAhx2wRKRz1tlmKYlNHP+DGDxc7aaNr
yt7TqGNAoo6uLXOzqNG9ZFCCW1VGxmQjZ/i7WqZRPZQ2UWA9Do7NJDMS1UZwbHn5izZx8Lq6XDaq
Xy5NUxljgNDNRTdMee2BINmmgZucxUHRi2ghFyaGdlqW3uqCekxgK3k+LqAmcMaps6gTZzA4y43c
kOC817mS7y5Qe1FmIA/zcdnGPbmRSYMncZpkF0JqWseUL4xDzq5tGh5QzrOjau7PIN7xwrA/wsL9
qTa9/JKU0ggsqfLPdVbZGxThA7QWTf3UKfB3cy0vXpQwD8hvFO0HWF5D05yfWhk+hU9pKeu8oQbz
dqgTC4W6NrkWUYal6f+ub6fGT3XENnBcaWax4f8sDK9STw54ZigZ8rjUARYcs1FTwEaGHwicD6i6
DMNenN0PlqEkayVqYFFj7+ZMB591CKzH6TTUyqdWJUN8N3oT9aoET1/U3Tr/7ida7537UimWsay7
Gwk22hqz1QG0kRm8qookoR0oG9uw8oJXP0reA9Opzry4g1d9yoLH1YvnWj2h4eRRDBmLSt2RMuzm
olPMDhbkF2wPorC8UwZeG2MHs8joLe3ZDHVlkURDdY4VNd4ocpGAX9DMQxHG8crHev3BgiQ276CT
vHWj9UCQfQLys/wiaTVzYbIHLssQX9fKOXTH+kGveIMkhSIfFLRqd6kteZuxkMdzjoH3YsDI9KXr
2CXnX3jmJAfdyEkBhFU3I8AlRwvgrfHBm2hSTgMVcibK4gAkLwTh0Ix4NEZ/tYg5RHfR5zZGlFUJ
xdaufRsqPbn6k/S10nfZoU8LpNioCqcqEAjGMezqtagSh05XmzOxgpkYc68XZ+qkiX2ro8et6+/5
kQZb3yaUE+J0SVSdbT/NDqK/PAbSyjXGCiCW5qwNAlv7sQiLXZ11DiH4xj/alYa/O1DwC7r49oKN
y/CYDUZNwlgrpndujjmT5i3sBt6ZHunKHsUWRAySSS1EKetoJSpDJbWL26ntodDsEk0b9vKgAkFT
2E9nXlM9tl0MElx3CVYncrKWmw5hxD7Xt0NSFtt0ikyGKDKuRqeML7kkQtmq96TLWTI35ar4go+w
j04oocUWYVLYnClL5WHtTpuoGcDCZdsVSI25mbW27GFmTICPtpCCHRtw/N6mouU37gy+hHQI46R9
+d2tsUAX2j2MmczXfnVzK9PFtIxuDrOJejGbOXUD1/JnN1YhJjiBMT5EdV2updgmuR8N6mNgmuXV
5wlu1r5RzF0VUkCLIsGudGL10TJTHOE9Ayb/1NnG3OYxhdozddXzJJsrYN02oqsi1/GukYBri6Ju
1RheOoW66SxSQsgGyY+Jj7Km4RjRS+6x62lG1fxShyyG+fcr79GIlIRfKz+ktGXNFSO0TaxiZhPm
CmdeuWabgekqeJplFSXFVZIqfV41UM3LsEWjqUkIHZIEeIdEfsz8hrhFaG+8MrN/kp97dvuweMsT
I59bUqE/aKDkVjU6qkczjLRtMyTaBguG9iRmROonRZTLRTW77f33MmN1yrtrih3fZiwS0DvTjHrr
5PNhEinUgUVtxR7n73ZBn+rIiBU7PyG0PRobH5JimOl9isPOkCwT9IdQ6Za0PLkGdZ49F03xnHWa
ehrcNn3mKjPAjQYRmalxlDKk7myt3IlWq6lC9DuNdiNayXoUqDu5Jv6cjCUMa6wqYt191ZzA0BTg
37X4zQ7kgzG5rpgW2xPPdb6kujnJjQbNyQkrgJmt4rI9ryGERUU7qzSr/hhXriflH2Uc9wBEkMSS
8+4NaodzcKXy16FuqmEZZ7E2+9TwqWiWFbstyJGifgwytEMcLASTUXcOfk0YGvF1Nq2hwQ6/CPof
rMgQZO67nygfvmAo7n9xEnSC4RV15zDujU0FLweui52fExLCC2S2zbWpD86c1xtf+3RoIBjsTcVG
R67XsBcXlRmuqBhLDxGZacPl/TUGs0D39ENXVe6T63XTjaLWGDNSTFqnXJaNgeXF1BmXAHM9ajpy
G1PRbxx0nDFDvk1l5U5z8qXmWQwd2RU/IHg0t6auZt10c5Y+wSpmPwEv0hujRR6z8cw0qddem4TH
T7Vg39D7MyDJPc4PAaIDxiKPhu5DzpXHlCzju9ua1Uy1TOcFB7Nhjudu8ig3crBEeHrvJBY6gf6A
Zms4ZtseJA7KJ4qUzeuy3bHUsMGz06pYeryWDDteZJGbPibTYSCzQKbhKmpk1zs41riVaTr6vukc
VSUzRny7oU/LppssgAh18kK0lwMR4axFr7hq3GNIXH5e6L09S335KbJgX5lIMqwH0k8r003LuVAW
EsJB4USArbN8so4H1iqPFf4qsfpi6fx5dqSeRUkmhA7y+glP1eqioDm8K7O0XHipZbwNbfbDSozk
mjuVdEIemqS30XEf4fMwRSOvZJOrb4nf/DD4zt54uTR4XwILCLUmmKPYfMFtvjtlkJiWgW2DJHYs
LDOVrtqWHnRrF73JAbcgDIbk8cDd8lUZeUDiA4LjXd16K9MBYYneW/DD4R+jlZKyiZRQ2hAA/DaU
CJsnOgLkBXrov7gsKESmam694iPqrrE6SddmkTdX38yPsTuo2JBpbP3L5Ltco+xC0Nm/WGFx7SQ/
3PZ9YO4R8UYRcjoY8dnL37PCr72Z18EXzYL2Z6euZE1e90HhfPEzt1vWmlzubTYQZ49LnIcNiywN
BYcVrtv6uRwbb94Ri4QtVIQoRTt+NKubyIL2KZ81pRnflcliFfGUdOZaec4valhlsv3qo7X7zbYD
UMwdhDNeKOHaLFFGcWWje3VM4Fql7rffPWNYl15B4q7RntpUd2DpSVfPTDe1jtjCYCE6MkTqvK4x
me4S315HaJLvs77qN6Yt7dwxS5fK4OzHuGpnMkEPAjFNv2oDzVxlbvPFt9Iah3c7mFXpEHxDl+li
G4X1kXPzIOWMBywy6CtHqusd0q87B37ziQ6TmTkMhVM6gEuPgIH0nh9exQGBMmUvRajST1WRJCEr
ltjGktyOcuysQTnKXf6lt/NLYaZE47PyCfp4fEbYWX7OJAUBL8U6qWFeHQejvHQhUJ48CcN94HyE
cpMeZEQnnLAftp6FAgrw/kw/SCe3ganom8lbBypjDTYdaaapKA3meYpsPZhq250as4a4LgFq06Uw
WJRy4+9VpzkqdWOjWT8hDidgou9wxhLhR5T7YKQG5AtEvThAxgJPL7qIsuNXX1n0p6hoD889bkrn
Ig6fayWrTgRauZPGjgxfV7Uvsp2GM0gWyboM2h82mZArNsHase8tqI26H8xZbWQHzq6iEdH47oov
AnDlMfpGWJ8enWIMWyeI8tmtHKhWPxsqNQZUl7bLvLeLl0ILmyU2mPlaFE3N5PXjKOjLeiP8Nycf
5l0NDZQom5bub6cWu9a9q8P0m0+gin3k6Q+kgqW532G76Du7tBouxRAaZzsB1drVS93RfrCvK2Zy
WH/rdKO9jHVC2ilD5rMM3saS+zCU1PnQhNXPTn/sbAuVn8h3DgVpphkqVO2ijyDPNCFW5IHUuBus
8Qg4cTtfEpQ8L+l0Rhr6kqhxAYmTKtHYZhCluo5npSjKqp6cJKX8FoHqyXA6eyojueUdhCyUKFqB
Nx4Hm2AZ77knMJ/dQ9Jkc2gQ5lOeycksACZA4rz/001unIpxpPHW9c33vzOTEz1Eg8PrYasNfPpv
zzoLpewhiH8Wbm7v+gLtR7vB3wbWTbIJdBhW8DNhJpdok7HlHlZarhXn0S4tyJZyQwzHuzh1kW0y
lur71CYv53P7b3iHkJzLkFJA8HA8I8qcLd0gkB+aMbJwGerkpzy+liUL0Mmu99q2YbhpdRzhQ8+p
z0MwJV+cuHxT3fQoF9zpUdzjtg6ciSiXNjctLNe1xtA3jTvKG7DSOJlnarxUDKvYKiazAe6eXhld
QWaadSmE5aUql+aHnSePyoBNUJXJMrY10rIzwvwnu7yTz7PwzWu5ws6PMiSagmZTDvXJ5lZaR6rd
rXvDHi6yZXsLNKDVV5kEpWom4c/UPJLJAjrOzXwx+9p6s3x0TotWqR5IMDWrIq4zsC4l2GjCWKy5
qktW6c08razoW5H1cz8r4w/ZLzFBSIP42QQauGpRN9mPo4ZKiwGW13c6hZz+cFRr3X6yHUfhkb0i
ylW8B74BvdOWi52rdxZ4wu5D8SIelLYFFN+oTIDwTbhHijhcErkZTolj5rPWML6FSu49QUUcNgrC
qWtET51n9uhIRabed2QsABCmyfAwJHoH7aeUV2XaNq/oou5Ej8CsQYwXxOfUrsrWTV9tZMuLt2hC
mFuF/MOB/2VE6q82z0hPOIsAIf9l0xN0H9RgOKSEfWd94LhPhq4TDir73YQ96TQUgosetGBfx8cA
oB6MmrJelgY21R7f5cLE8XPLy0V6acLRn9mtTfp7aq0aG8cZQ3+SZZRGSTywKKp5kZZAKjS97bZN
Q/R6tJX0zYmtjw6k6aVwQv2Saf4PzNpTCNDOLAdHPYfHh8KCI5tbTKSGdd9G6YOnTpHrrKm+m4hn
JUGjfLDL+SjkwHoukH5aKkr0Zg9lviDv6VyS6QBmGSVVckcb15RUCc2PSlmMJZgl3y2di+joOCbQ
/JAk9r0ul3qT6C8PlmkW0S0mrnSxb3PfJotNzHWac992BJslz1/aWZ4eJa/CgGCMEX5qtfgA6uKr
BWDyGGjGMvOrRySog7k6qoexcvZ6QhzXcmzlmGPqPh8HX1kYdd1vnLhSt/iQDOd8OgSbdCDkAsog
2OSeEyx0s1FfzQE9/bLvf0KGG/2OHTuyVs8l8fZZVTvZskMgicdl7I07MghzX5cMjKJybSMPgNji
wlSI1XjWxo2kdM5PnvtVib/4jooMjI0JjCbnw2GErDpPNNLRoan1i86IiNDLgwWlrmnaWVQ3j4gF
JRtRdz/ACvurS2Wr3bKzOm3GauSokyp4tauOMIylBy+TGuWiTQztEjm+s/IhZ7uJsSYjNR4gGKUb
z8DxplMLFH+C+tiVWvKIogLralz2wF7p/VbUKQnQF9RlgYNK9oWtgPWhqIShxsmOzH7wNFbJuE28
y5I07Hw9G3fgsfl2XDIYAaT+QwP2iIVg9EWqSDt0kHCXLQLMm6To7auMoalsqS2bHpzm4b0SKw3Y
4/hBM4+9JDiAGU63wUjAwgbmsSisUV1ovuMi7tI9eETDHcMkhT+GknmsQSi68NWuUuZlV9bSE9sZ
24jRZNXkgd59NjECwNzQZ5EX1+UzLl8E0SP9id+PCUZnjsJ7erGbyUm5ebYgI1+IfCa3Q0FeelGg
ELYcpl6iISwq91Tn30UBa1d5ScI0WlhWOV5QmHJmmlL3ZFm08XKrkw1zrca2Dv6VLqKB3YJ+NoBI
TjV5F0Zz2cDAvZaa8tA7VnFomvjXWYzUAgrdyDAieg1IWfS5nfIk4ncVy+0q5k14LA38jCXZyNeJ
4riwKjnwM3C2TW0Rv0/Ho1GavACS8FoXUsTtz2ORFayFBy4K3RibQCEpDesq6mo7I9BYIVsa2irb
pMolSUdUF9TfepTTdJEVw6lBDugio2ww11zfu/pc9ZrQXEy2sEM13xsvNmCiAzdd1SkLdAV1XtOu
vndyNVnXof7W+m109NsfBMHLU9wM+cqxXdRiAhyIKhfRTXGGpjIyOeL0fqitU1/0A6FT7Ed6UzYx
mrDQq5biNxdVlK8G9hYzQ5fqF573yrwOXe+xsEuc2sLSPZsyP4ogQrQniPZmgxux2hi8WqaiOHSI
esCCdLI+m4kmtSdunXYLqYvVi1Y9BEKcSTZjvHf4gm/aTTLhuC2sMNIXI4QQdr3qFOrDwE0ILIlD
4SssC3yzWSmerN0EnMq6wX61V9EXmiScRL8OXyv0os1DlKEjkIdevGgsRd/VAXx9BzDXk+Kb1QPb
6ZncJ9kTyo9LYJLSdVqou02lvGqxUxzKJHBvRSNPknk4dOEKARc8VtK2l5bYtUrrGJjuQ6Vn36FO
gBFLu27HvRbMOjJVVyOLwMs58bg2HBfAVSm9+HhbPXRDMtebsnryhqF8yhL7kiMmfMo9qXxytM6Y
t8PQ8ISlaNuKuyZFES7c2j0ZWd4d23xwTyn28uhzhq9eEpbbQPZziBte9GpGxCaJQwYb0RrBowYj
T6pMtLoSxlVpJD3Kti4/8P7YiOreatND7Gcgm9hoApAcfcQbyGAaWhUv4EOYz0YcIeCtoh0Oo8p8
Tipi3wDN5IU9FY1BVtZ5xutdiizjOYGlBCRUiZdirOq03hql7WZ5G9uAHOZtr6HwS2dWeNUqG10P
nTSmito+QLQd/pcoqphULlHml1eic9qBSdeRHb21yl6UErrx8/VtbN+7CwR/5LXorEGmWJS+7d5a
Y7NqFhY0+43oLAcdoKd2SsOKzx19aa7XdbQGN7oxLKc9t95grZJgzA92tM+I0D3h9tUqcvc0MWme
krJ/IT/nHDOUBTYoPKCur/XduanjLZR2Z29pEmosoq5W3osRZtatqtW66KSDVHDlXA2QLk31PdmR
nd3Z3Vn0T8sgXrB/DjBsx93ESjuWeAF5YjmMsa0jd5Eo/fc0N9r3PPdVjNE14wwvPdwE6EbVpMMu
jRE9NzJWYaaTqjti6u08dHrvtSR0vNLQOViJVqXC9qMuYtxFptZMB9JXZe3FC2ztpXmvisTbqH6G
aHlH2C5MzHJRSUW5Bs3Me8v2xmHnYFNhLEPD+us0nk51JSnU+R8d/jjVEyVfRRPbyzMeMLf1Xkz+
PEjLw0JCBuhF49d2dWOMiKaSZHT6OfSGB1EKxzQ7FaDzRAmMlXHQcOiZBZNi+lgi8mT3PXrn06wY
dGqrSV1rEZqSdh5c+ddBl7aWBOXwXs2CP9/FLmDKqdO9PtbRXPSHwJx/asi8UJ4VbjKs751FF+IR
7HVMtOZ/f5zbsmE0SkV5xphgBb97eLNH012MtdMdBiWVj7JKuKtRAQ6G7JH9AbGJYHIUEodishUS
Z7FmTDoYGMOOFo5Cok75fRZnU5K5xZ72U4PoLFpR7cX0Y5pZDMPz10NHASGL5QiI+jZrRWwZ2BNJ
qWYGknkRDWO6y6rg1wFuYLoj8p3uxNm94d7v3vCp33/Q5T49cDME78X893GieO9z/6T/oMunqe5j
//Eq//HT7ldw7/Jp+sqT/rr8f/yk+zT3Lp+muXf5776Pf5zmX3+SGCa+D6Ud8Hf0gwdRdb+Me/Ef
P+Ifu9wbPn3l//1U9z/j01R/d6Wfuvzdp32q+/94pf841b++UtvzS1aHWoZp78DSLphuQ3H4F+U/
mqLKZ1RKjvA26lZu9Cj7s3wb8Mewv/0EUSmmus3y7/rfP/V+1XKHC83y3vLnTP9uvn/3+Wxm2Hp3
esjq/P6Jt1k/fw9/1v6/fu7tE//8S8Sn18N4MYquXd3/2vtVfaq7Fz9f6D8OEQ1/XPp9CtEST//y
T3Wi4T+o+w+6/PdT2U6JdG6pvQ+SEewbqZ0UEgGb7ePfB9ESDUOxU7WLqBY14qwSA+59TbcM96K5
JIG0dWJs2bTOe8i0Rp97lQG3qjakaxbECKjV/RO7YIRsp1KcwyRswbdM7WLMGOjmjuz7T9Eu6l10
olZjiSKWqBOHqkctw9QBgdWI7R+Qiz4j6hGfC1uKt53tYPjcwfO1zeh2QKEyPuYpCqRTLy2KcJIT
rYElAWfz5MOtTjSrkf6BHR0BEatBWkZMlfs9POdclZe3ji6qkovKCGx0kg34JdmIxQ47e3CYmKmu
/AgvVxu9GwP+fFecdYIG5O1D2D1TcQis4lwocXFWlEZbe3oBdF2MbrVq2LgFyIY/Rlu9AzA5bd4Q
F2RGMbAyc2yJjPp6n0tM7XdaRVDT29/mC5KiOYRpjCzvXx8puqV91x9VFha3bvrIFs1SN45c9pCY
8QvyJof6m1k98shQ1P8wrm9k+Ffj0K0N/m97QLnewa8mL3theC8qxfB7cwFOxJEcfZd0DagKOy8g
naYofWTWNi8s/1ZwlMABDTPV58BxEbgieHUbISrvwyRrjOYkPerlH2NuPauhXHZxku4/DxyVwd82
oXT9NJcoGpl5JNJtbJXKwKs+xmhtlDvvFDSJdxJngL08fFtLb+0CmSWvTeu9QfTrnDE6jjBLp673
kbeJtPbBtqOYuGmg78RhJHS2wxlZ34kzDNOGbSIlM9GY/O4miq6ueymEE0ZkkKMxm5VmrSMDL8Nt
zEd4rCnUUytJyknUtpjJLcHUanPRcGuduouzbpQJeaveQfS99yDjZK6kHEkP8Bq/+t5bI8V/xGRI
JWD7vxq1MdM3umq/3+tN8IQqelppRpbHldei5f5hDh6GoOo6JEymq/59XbdiClUPqqG9FBdhWJ7K
N1ImKGzZ7k4cjCzDsf52vNd2kUltBieEaOHUNwHZgvH1gPPdGHfSHxPoRU7AIO5i6TbhbdAfE5Y9
Wq8SCg0LFWX0vT4dwjBv9qIozu6HT3Xw9JCNZSM2vzf8VxPch90+Q+2dVYa0XcrGp+wPCVtEHJDV
5OLLfnoJjZTdVYihhGgg3hbhQY1J7WROiS6tvYMKMKYzUQZ7+qvSMvwnjBbklagHPebs7iPufUth
bCmmEWPvfT4Vc6+HjeHU21GO3qQmJZORGyi56WH0GABQ29oWQQOZX9hr0Wob0QMCl8Oe2/Ev1gRj
TzPYdbkZl0CqLCT8JzhJO8FJmgFQTz7mJqnH6VRU1lOLOLv3EUOqfmX12Dfdu4rqvysGAqJynymW
x5Pb1sN1dIyLXifdU8GGe5frarkcyvh/SDuvJrd1YFv/IlYxh1flPHnG9gvL9raZc+avPx+gsTX2
2fueh+sHFNDdgGSNRILo1WvlXwPTIqUEwIqjswmSN5GCUhP/U2UBXE0q6NfitvUXSjvtJdhYopBl
0zauv7QsL1vfbBK2nFNVt87Aby2l4wpP9j0/3houX/0PoOeg7ZM9zIvfroEdVdxNBGMuAlf+was8
78CTq5kvZFc2cLFbQAgaNO2v1poy7bHSrY1xi4Ts1EeGU8SQN0ImVjRyulu1EQBLjgVKuxlhDM0h
VFfnoEU2J2oudQnvs+zJppwyqm1zE1SH37w7kt+9NADkAJOzuZXBqmEgB52EcKK2TnM35ulr7HsO
5MMpkFMlndAN+WWLSWXdSUcoev9lz8b8Nf29RtI/c2xZnlqvTM5w/yfnrnZWjcfRJ6Re7ybpnKth
Bk/SaOUeEtqTOrvTsJAxzQCCmrwnyvC5l1AfKNbK+raJtrKbdtYPN9KL7QebfKn4Zwkv+En2FY5M
x9HIILozvUMmmtHWYKS8jWUPnWB0Sexm97dd6b3Dv9lGK/QPCqJPaLqLmOuq0irHco5s+onSk6X0
VNWk7sgq95at3ZtmWL62nDeHKkB2Ow3NF049WrsrX4MgV1FQH8D1q8WrhoT8nTXYT3JGXLrpuS7Z
NJYmp7V2x4XGpOT6GOahf5S9bCi/TIFrb+RomCr/GDRAkrm5/wqJf/dutgGYKWo4PuoTwntzXCfL
deSKf71cS7XOKm8zwYn/x7xb8PvcSEWFwok2ahgV22o2gwdFrWGhr7z0E6d3n63R1H4iru1ZJqlf
N4ifUidpP3t9Qkon7sPHMHa5ZlqxcrRbOz3+tU4H6dcxHGr4bvgSnzS1cfaDUnL+BO3AokU85xQh
LzGdO1gBN30M9BIsgl2/xYnirVPYuhYOB+UkTLNkDe9Yd+pEQ7LuY3OzyRBN1dZJ7Sr7m11OuA1l
mLTlpWHv5sRDq+2PJa1y/vgKt/lGTDqizbJ737IohEoRd3BgJd/KYaqW2cXL0gsA26RcdjlqFkGI
2lZotPB8jShwaUY0LiDVGkic/9EU6PWi92rB7b2QrnjQ4LGW3TLIUIGtOFb7YPSrwl4bQwzKzWu6
TaQlmig5CJ9k05kQSKB1/yBHQQUBzi1iEGEDEZEz/4pg1wT+UUPeW6vyZkXaMTjXkiSpalO27X4x
rqUR6szwPElCpFQESeN/x9zm3GIaQbskHXFsBDsVrB4MQqXxAldI4mvlS9+gRPdr8MtTKZWyyamO
ohhGXPeMoFjHUDks5WXwdlUsJphxQ+G42a7XUeEwJ5+DdHFZlc1tqZvjNu221C24QLCJ89os57re
zk/U+o8Ll4z7YU7Qi9EzJyDXSklR6vhdtWzgKgk7/XEUTogx3GWngcyWsaNiW8eoEXq3hdFXpFWi
o1vr0Z30RiV/kTyDxlwOHTLzFzMYhZCQ+lRP6576mAYkHZAFIXfuFsbK7+xwnyN0ccocWLh4JiqT
lexCLD41C7cA2UkZar1pp3xsFpWhvode/bepsjdEgoNh4llFDjllp5ppBISXKMWjS7XxxW8N7Xki
6bk0Esfcg5rSnsPacWG7D3wUp0uowlRzWNoi+2oh+bq3jOp7Nasuj6vCBqYxAATW1ftZ5GFlYwaa
uY/a9rscdSJnK2MjSnf+NVaseZsue3JdrVDqPSxd6XFMhor6dfZTGp/DnVkDmJG2XqNas/V8bztX
hXIpqdNdT22P2twYlMuxybTDLJu0AeBUCDnBhTR8cAl/AdfHIcj6954M+RBtJNGnvFDrHeid+qCr
EEv+VhuUkoNyWETFkbRIeJSmVqoSNhmpM1vNBQX/L31CGVzbVM4pow70GMnCDzNGrTxathMcrwtI
z22VOYfuevX7bUx9Q6J8DtKlFZU/SKWWT2SgqidFSb+Q6+9PphhpqjXugEwiZSUiykqvnoqoW0F9
Pt/LeK2aESIeKZGSTsWymwe95eheTJeTfD/VAByh9X19ATfNzlluUdtvlOVy4KhkYSdecZTBoAjm
vT5RKSRfH4UIdT+5pCUhrnZ6461rauPsKMBj5dAJIFWeW6py5LDynGahmolzzgNFfXuf0/eacVYy
eMb9yjPebnPYxMb3uo7aXwinZeSk3zIwOHeFaEhhanehnlnrUaiX3mzSkZkFOgkJKj9yKBsZEprR
0wg68XAzyR41o6PN4cxtHXKH7sHPofz9/XLXSJ1ac3/0wLqKtyCb0TFhUM/D7eAr7dHi2bOEbUBv
j/pY7+whmHau1rbQ02JKddugakWOZVdar3PkdLshiQgUt2rW4Qz+uWuLf5lQqNR8JpGy0zoeIWST
9oEP6kqMG1XRr0bKXd7dt8C/bLOY0dmd9z5Zuk0j1bcauPy/l7ZSz83Q9vxj2ZLSl50xwd8IL0i6
SlCc+aR13sCd1kSk0w6KT5r7Aimy8wrRWX1uYiQDnTHNP+X+VK7dgPJyHrEheq7VhVOo2soTyHyk
oPOjJZCbsidtM0B0YMXCI5vid08OoUnD7VkptDyDuPEWw15lz3yCl7q718Ksv9c1y18NA4o3N5ut
VsG5Kf2tNA0UXcIyKyhdjckd99IomxhiiK0NoEPwXHf3t8Z+ilu/uAed6fCoaFHEWTS1B+CeF6xi
Wz1nFmg2SkxXMfSau5Js9WvX8Ak1sYXksFBipv6X6mq/a4+mGA4tCFYqhP2T9Npu+HWYvOkip4KA
vctqvbqXPtcst51pp4/SFyntAgRO+qx5mvcyID8Mw4tnK88RTHn3ADabY+GDSBWjDGqDa6/zUkQI
tL7ZS8doBfW9V7vdDiYt9iMi+OboQmWvamaH4AVhMhYcW7DpAoApt1i5OiJyVRKG19lXX1gDx1AM
ba0Egb/xhhAegjQo7mSjWkhDzS0CunKIoPG7oykbqGlUNdjcgnPhRXJiWIVJCfXc71WSUSvuglD3
1kNXIhD02yFnWAOndrHiQMZkKhsbpu09r2Pvcw3VGEFOqQoBPWS50AqWtJa38c2NcCGEl3I8tW21
a0yKl8Nk3hbk/2F5Cvp739D5vomekZxjNADvyCm/W2K/GMSpD38gGSAcfdnWVDAAJuW0eO0rKXX6
sQdPIAS0+8FrnftJNFTlogJcczqWapFzH2aWc29pvrNtx8RZ3GympmgnKpyO0iSnylhobBZtrodg
FFlNOrUgiK4vc7PdXsbrqTju4aY5eqHT7ynMpjg9Lec3my33KjM7ziPF0IWNirJ982HsleYpMZ1t
oOozWJM+OKYgTJeRHJpOsk67oNlJb1SNX2NfpOpB57xUfHtlFNwqEN/zQIhoBUtXjZZvoOWItnI4
xxUoSi30znKo1SA+lfwtN8Luwp0qvU5CnwXmYZga1jKqNCxlUdfg+eUwdyDs1BHcNiu+tnZZoLQA
HdC+KZ18y0XXeCLZwJUcIoF/Ihv6bQjxv8EROC4dpL7v/oo14QlAi4XYPEXlne3jiuJdb9Wqs3Hs
RSN7somQojo6VehXcKDjUYBbLXojaSHcZJjUzaPhtfHbkLRe/FzmXftWqt0PrYs2rlNVD+Wg6s+U
pQOPrBt2ilFoPI+gPVaBNfhb6Y1MnvdRLTEAYBA8ofx9THxgUokIrjlDvKcE/CCdcn5cfU9dnoak
JSzjz0GtwHAtopUSYv8ZYnnVstRVyk/tUTYUX6lW+DhYfflIMefMWZIK2eXsJ+nSTXlczU0TYtTf
8W1fbI3Qsi66o//wMwTJxkFL74aCKyXbSdjxQSPedaKRjjHP7X0wZi+tXf0yiQl57pbn2o6X1/jO
Dg5xOJ87SVEqyOdl79a0/2KbMuv/irtNi2O+/4XSjiszDRKw0j6MO5NJxbCoOdWbUIcxiEb2+pI8
yUKO/3KDBY12YeSfpP26gpzyV9zN9iGmhKtjw+/hh6ZWOpsMXvjDK92myN7f7yY3ORsa2dYt/jNQ
rnhbW8YZoWKtK64qMHWjEbAcXFil+dYm5cYS3NJyDLVJBHgYQOPNNowGGkYfxmJiJ41yzq2pXSc+
lOWgPAActJ76Jv+uFNZwkiOOXPUNz2bWqud784RwyC5KivGUd66GSg6VGpMd6+ib5vqdtMmmzy1I
Ll29WMthqcxgd6t+3nNmy/e/q8NX0NARFWpah1ZgkW9Mb+rOSdJ41KlEwUERzK8sysE1AKFwrgMw
6EF4J3uWzt2m0DrYkf90oDLG6bFvvUm7PWcxNBQiREt/NgOJJLlGVrgh5BCjzmVOsVGQpTb0urCM
rScSBv73FGGSY9amxdEZ44fItLJt/Nsk7ZVdh+Xi7+5IRTtWPujrbOn/EPR7NWn77yVL3/u1elsG
W0BO7lobvPzcpFEP0QKVBiU1JovI7sMfOTBPioh+8pf5ZMCN9TZrRbvyNTe9KwqYBCH303eTXWl3
Nnu0ld135ZLSfY/kQzufQhN49qYOKSVyGmdcfTDKrmyMAIB63xo+cC0w22C79fl0c09Q3HeLzudj
Qjf5680RQQ+LEhual2pWPHK35XIMHakcUSlhHpti/ixHshlKU3xphnqtN1PxKG1qBBFMPbv8uDH5
iGaTqo3W0mcKE/Qn+nZWjG55s2VZ6y6mHrD6baEx+eZraJdfV6Uc7ECZXLyQa0hb7sEt66djvJE2
NkfRstKjdgfPyF1RTkh8ILP02Hv2eIY38xyLEWXy1eMEC/8G0rR5JYey4Qz/B0D5mNNJwtLG8u58
Mt5ykjS1VFtvYTbolzXE0NQJjxNIMh9pxrHU71LQ8WY5R5dWjKRdD23zyN7hIEeuOpugFPWp2jpI
bi2k8do0qn7n60iFGR1Mc9IWDqpxMad40WR1vLY9pbpEpUV2FmreXepoxoX/twvg2dFeepsEitqb
4T9TqS0zyFAo5u7NQ25GxdewonDVhZUKsiNFWSdz5ZxMGEoOXqOaW4dDkfueesgVFCzqm1VE38hw
1T+deIuiRrDhOlNvHarn7jtPt5dFFWCzu85bFOzNT13rHaTXVhIY79OJrzhao/ZOBQu5T5G4WRl6
bZ8om/8BpUJIAYWGpLcw3ZqbzYajfVeoHfXmREi7Mk5lD5f1r2nUbv7/LPdvrypt4h3y3KWvA5Dy
tUhftqLpROZVNhQbrWIAv6ebSUYE+qRtOl3lDypipU3Ol0MKQR/Bu1t7ObqtS5VMDhfItqBc6tAB
Kxcyy9lz1acUizpfoLL37hoybFOTV7tCV6NLPrRU/1qG/cBpEMpTng+5EjqkC2QxrC+j1T0NCd9g
ZWyW1kCOk6f845Vf9QPVquxOXqav68qkVEYwq+qGRSN7opEhs2Bn7cSpdTRnP2e9nO64okFzPYb9
N4pVDhVllW8B5EZb6sv7XRX5MTI26jeL79gudx3odwqneB0pQNp67jyt5bAZ236NUFO+lUN/HuKV
ahnxXg49XZBfIXRxnLhUvgYwWVFuBPVWparKGf1ncM059GuV6uovo5a/D2tx3iqHXuL5UJH17145
zO5Lcz0F6o9+nj2YX20V1aHUBOvb5gno6IEnGFtDsYT/zCpTevUsR7LJwkwQWeg/4sHIs/Xo7HWb
g36ODQzKYVTj2hObdQpjqoEkEIVm0mEi5XD18lMzKVES0Wlt6etSH+Ce/e32KssoV3LF67JU1i6m
3FfWLVIxyz7ti4OVZOgEIhe7msGff1MtSBh074syD9Z61sLo0NVu/mQkxjdEPLNtGQTgdLqgOMvG
9cf2NLh3cjA1VdWtbk5DCbSlVSOxNHbVsIPQ8NXPK4oJvVpfeLqjXFohGEI2ILjLU9iWLM34YC+r
PDAXgwv5ZNR2nBsQJmfBQNvv5x6lS9IX8edOh6PSttyv7RBwo0tKeOJ76jK6oe3hjCi8r9AEfdXK
vn4yjSk5sFXS1lA8D18Ttsep4X01OakjU1uqYGF17dGc3R9yHs8B3L4pO3kYqXgkH9GZ3Hcj60pJ
po5PpmZrX6goRbsTiMhePjrKJuNRKHRKblPiaVI2UUXZp9pWCITnjgvTcDk759KzV/Ih1I2FXFse
LDW/Ve+aJFbvisb/XEeBtpcj2UhnnPiLgdq4881u6Lp56kpjrpCqVBvv1Z6N+Wz70bToVUQFZ0jm
1p4+uls5zBTrBVXnJWqsaGII2hpTi0M+NT08yV4yh1mzkN0gcJNmcXOpbstDS62BDGfKh8D3LrJ/
C7O1Pdgc5/EUiybgFCZf1cbwySnsbisdqG/5SJ9ExZtt5lQclnXY8LceQA/Jbihod2IhaiFuOKdr
I5h8ruNrUEfKTUPrC0IsgZmWqOgGPjeNx8/QQWMUXmqFo2L0XGd91wrtnga4PHf12Ni1ma6/qL3/
7oX6Lj5MA8pw7BPcBbV0wbfZSbZ1bJo/YdjfN3HHIR8kDTw++nu7cYp7eZCf6tW8UIM8PMphoIXh
ulKhJnMT56UZZ/SRkvmL7bvlJm1HDh89p/4k7EWlT18omYWWla8w6Z1lBULqUKhj9Ml0E8iMvea5
m2CBzKL+hzS72RBuS2NcWNnO5hntAHM3TM2iZ/45nJRxEPKFuK/da3gI3MqsuHHe5vy1zjVaQ14g
X9zWDDznwaEOYlvnznBSgmJA8B4pK2vQ7jq0zE3EfLFJb6KOw0k2RZ0/K2PgbJMmtv2ztEENAoZG
L+uFnAHIJOJ4Wqxa5XOy08j/lIi/ovVNTVKZDpvkdzEXf0BnXkivFcWfi0btdnOr6VQ1iBlR2JIJ
Ku2IKr3fgbIKDEof+2S1X3mMTRKoLXs2NCWbkLolibFV6sTelPCZwXata+oqCNqfZclRvpJW6ARS
90JlxS+xd/6vyL53w7tDCsBfbYIh4y+HmzsUv96WkdFSJf4qHP/n+v+2zM12lY//PSO3YFbht8u7
icS7iYQ8tIy+vVcr1B8DMzcWmtJUK84YinsUxvJ7R/TAF1DAZN9Ji2zmEBW5erCdD6Fe2k48D+2u
U36vMFZTxmXM79ZyplzadNX+MnGWJU1m1ocoXlgmx8hRGG/m2Aq8hcZ99Vy6w1qTQzkvK9OCdKZq
btSAsnHK/PruFIEIvb0z+erU+zpc8Od+e3N4bdcfGw4dr2/DVIUImLJCyNl5yDh26jwOSnWrch/S
xjPP4F4O0qcKUzE4EHUYE7sjMZSOtuyGda153kqP2YcveYLzFw1+oQbtXGP4o97ZkPec5CpcFboH
1GxufrB/7R5Wl7PjJjs36qxLaxUp99eMFKjWqEB0YDa4xLNpXWTPDWpjH7Tt0zVOTgmG9J/cz+dd
xj+Dg29mOPwkdm1jRAtbrCrjbksJXOjklMXh+pIaXBkRVVmrQWQbh74LKMEry50conWOELBFKZIc
uhlUH3X3hGCAe0Rfwrk2fw2lQ9p6L4425RTGMA+C/TPiIV2gb1M/oDFXP0QxOS+z1Kn4Gqaaj5mG
OpOPNhnMXbBdpQNsHXIo4+TcNmbvYXLAfJ3713pNE7bbsqEWW0P1/GgW/Xvjdc5xYNNACTxMSxRT
/XIIyfIKIQToOK24KeoN3OVwTkAzWGlVsJIrfOjKZWW09PgwiPBDQxppVhGPQnwTScwyQxO+jb0T
JdMcsg0WaunlkKmr65gqVPd0jZq8AAYLO/z2wWPJSYWYD+s5j9/UCbINT9mvmLWvHGeqCtlf0VhJ
qSDDTNYPQh9dOyRjGZ0i6lxhnzcOcZZuAs44d7FDWdVcVtaBnK29C8zhUTEGqqxhRV4Yc99ueICa
viScIlB/On3SAzgR+Ia0mzrtr/bcruerfcj0D3YZPwMnucabaaecUVWEkmWEPmmoqkst1HXThMfj
tpyiwyy0dwcHaQENAb1NI8R2DR5cdvyiwpX0BlCznnw74QYl5lb5ZN+rSrTrRCzSB+7BDfxXKEzn
h8bujUVTw9oDFxwyDpbx1dA65DGCPoLO3KTEVW/0RRp7yaWPyvQJxaW7Cjbxz8Cs8o0dNAoEa175
2aOSmfOjkmI/NNpJ+KOamJ0p0azPUFcjIFQhAjS49dUU2CEERWTy67NWK5ylZcCzZbCMkQ45lE3p
UMfuByjyBKHgfLkFyp4iKJ2L4ftteWmWi9xsQxh96ZzP6VjMm9poAm1TzTZFiwqPayuESKsl19GG
bZRwWXFSncbO4CqeeXG64QApW/yvWWCp4oPhGavrInK9a5CZ9G+aYtS72Iijy62xC1DUw7S8WaBH
ii7wWKKVMEfWM0eSwV7abiGy15TuvPQ1TVndHNrkMo1T02Br9Rl1h+LFrkbZLWqQHbA3rYzU/Pgu
DIejuK7svrp1MhwCf+oPnuq8N9Imh9JxG34IiSslXXwY/15GmX1z6SOrtZTe2+T/XMsRL6y0ZbhD
s3kPtce8jUYnXNSCQquF2R8qALdclYpnHPPQg3pLUm0lkEadE/I7y8mKOOz160lF5ZI5asEfZZr1
owyBfiCCWQkBpiAord2YOg67x1r5PAzanso52LjVcCT5JbjLhb2aqx9GAlNHFIf6pWzNQxN2m0Hp
D3FjFd/CzG24SxrKSxSb1WpslOHeVq1o68CtcXSRnlh26VQibadDft+2X7PGiV+MUnHuCwqJc+je
XnzyMc9FcJAu2UD9AKRZbdANJJp9xUPTmAs0d79XaAU/J4bO/dNQlnJkIWb07Iz8yNykW03stVeO
sbCVKHkKwq5/SsYsXrmZ327TzO6f1KKIz1wBX6VTNmPgf3HZLZ7kCDoOZ9uY1G7GKsdCSxZzxWKe
E74vNjdpt+Ug+Dx1LQm/uWAPI0h8ehiywZyIIcwna6fVt1UKG1AUKQM34V9KPFIYR0sbiJ0t8KU3
R9WUX5F5caBY5hRAyUKyTGNyL5FWoAzvqjZL7iUIS/gaMZK+II7vGjVVF1PLrsOx2pJ0YaIuwOqX
j05hFo/spSmWyOd8K4fSYRTUCcexc5Gmxurrk946z9d4MSlQhFxqwENPOvVxuhzM9lvsBd1RhpDJ
cO/a2V7eJmhqu1S5SJ4azVwkDpvgpIx6C6rg1N97mXIX14HCwxLAzwuSZf0lGxry/2pK0YoPlefW
cKhZQKOo3vq+ZvAh+s2yskJSZOJmmuoJ3MYxsj9iJBvpLETELez/bZt6VPjGhuLeRFkXtgs7Ic/U
LnQj6ynO3OM4htUdGiXVEpXW7Pv/HZGxxvjnGp1WoUliFMGuStL2qZmUTz7v8VSIUZ134W4eRm2p
KGbzZBRj+5Skn3QzTR6lxUJjBCVDa9hIXzR5zsUc4UkKmvYhjXVgzZV54dkUZe6s778N3LJDS4k/
tY5nbBrPiPZFotqXjouBPbj+seY2V1OuS3ecPWXtlgAgUX13ocOcEVuaW/1lgnrpOtR7W3/pet/5
MLx5ZfC/zc05+9vBeZvNenuSjafCfMBNt4DK8ZdN9tQOxguOgn2yILkAeE4ZsroqzJKrq7ETaNK4
c3aZbcyHuYQdW5KydyggcU9ynnttVnZT3wHVz/Xos1oZS0g/w28AJ4GDRe6L7sRIJJZgcJIeYlcj
uliDol8SGGQobuJncsqCcn112nHr7O1AfQspaSDV478WDZcIz567bY+AzarwZuO5Cs3mSPqjX8ih
Djn4fdQkiPTUSrc0jDdNL7sn6ashWEiUKrzIkVZO5dK9zBGX8ns4cNzjlCjJEgAA8iKTPZ37ajaW
yC2F3xzD2bBTst76toRVRIchy56U8LUUgmAiQM5MhDBJPcLoJGeytY6+zZW1ySfHehuGodz2yToM
oP6eQQzX/0QVOodTqymvdj98q606uZMjVX9tulZ9AVLXPZBcO6dpgfJ355PJ1NNgKYd6PmRboMD2
Gpzep4z6+H1V2/kMyl6ZdyWoaz3laEgVjRWOcE797o0ZTBk8DAwb6ZCNVqb2Nc6B8OMIadjyNj9t
SKIgf9Q1MED44cbJUdEa3Y4n43pKLl6n6lwxU+0RpuZhmZSNy4c+B4vGqU3ouIxxWbpBcbS7qnKv
3cwvi6PmWhxBOyWMjMr3zoCdmwO3AqmhERj4xF2qMAZkcbp2eNJ9oRmemfH31PeXHD12P7O4vzch
o/o8T/xgTKMq71svKXf9YHNGqGX6xYgrdRVqJOzh7P4qJ03uvoSF6IdjDdkiVPP6Je8RWq8dv1/U
AQrg5Ad7GEX5zTWTWe/axO6eOZMQWmNg26W3LsKAJI/5XTqdIvCe+GCkSzbInb+i3+2d5ciwG3dp
uAOIM7E01MX/upZ0Vsrs/rlWhOCJaWje2RST5Vqx/hykmbmSx2691aWoG0Xt+3ndh3E/Ku4y62Ac
asTeutXh/pjhg9nBFWE9p1rsbKo+T9at2Gv3cQ31rcIVuBdDdTTmC6fW5H0ZKVqpP43Jg5woF3Os
co+Cx8A9Dz8CQRXVWpl3lGupxvjvrxS8lEHErccI/GsT6K0FdDRMok3XN91Cery+enfL4TVGzRpt
D85jf5sclzxZBPAHLbTJ4DJag3E76jbaZsBYyQWmXF+FyRe052qoTRGyTHSv0VkEuFbR4sMMRZ7q
ap8tNQRm3Hb+ZgiK6Ysxwz31y9xVMO1Ks+r8q/mPaLlILs70/oiW5jCO//EKuI1H1e13PDlZ2wQ2
+mdzCr73dj19hyTkUYGA6NXUY4viKkulcrPm8aeb54WMgGZxM/Qe1Zx+WAJo796MWBuXBhn4M7tJ
mFdVpS3OctyBGx8EL5Q3fGdrjWxXYf7Mg/KCroz7edBr1I4qTrUdzlO3NTw7B6fplFPfe/p6Lobm
GWLzAV65Zvxe1Ia48Jg/ORjawjq86HJvfu4BtsBPooLxEp+aVQP3+Bc7Gmrn1izV58CFC3awrPf4
CKGoW/zNLuJ7Ee87xMv15Qf6Z/ztdQPW+Stevp8/4/9lffn+a/H+nalYjyRQng3P+hEa3fC9gwV6
TlL0YdwFlXQRhP9WvuPIQP+Ofvo/Y2w6B0huezaclrWDPSje+K4/fYGvDSq2WnlzdDiPK2FHvHj6
AiPP0vxtzym0u9pF/Oya/Y7Tk3aRIbhybMykrhdpptjHajAcBDx6fSU9spGO21D26sZgyl/uIu4O
XTiOu5t90gaLk7JQfULWGV6mLNE/l33z4pJV/QnfbqY48I1187Ab0ahZjtCwbNLSq6H2o0FPqz7J
oezJRhlIlwdm28CEwi1JoUSrnNuzbJLSa8+RaOTQt0ZrCcVLu7rZarPjHFuOA2WON4YZzAs5T06R
jqmEVZaazhp6f0f93M8GUm918FK4VnTqB0e72qcYipMxtZHTVFEk4dnAvPQD9C9Jmh0qp0NFPQXN
tfVy1L3hbldOHPRSN+dQijwbgv8un5/GiMcbr+Bxy5meUAeZn1y0Cygp7RFfFDbKbiaEXdlwRDZl
frZ+T3Hb9NSOHhS4wDJgPvbqahmMLhUFqX6RXjsSdVagxNaaEc5PHURc4mmYzWS7NFTD+xSH05sG
L+HPNLl3YDIMFrYNPmIWdYLQ6q+7lH2LXgA76NXui06F27BFeS68QAElHjGNASlfmLjGneqEIAM0
iN3UqjzI0cjRyJ3sVXdNX43XvsI9dmXpKZ/ZCBCIGn6qhrKA0vOKysRznZdjsa37iS0zhHpLkpPj
2aJsK4cLCqYfo//mN8VyLCcTvttSWQdqFh0SbZgfGyuGchZiud2oWt7abcNm444oxmpKML62iSB8
bPNwr8fd+Dq5sbbgATBHhwHvXCXcURDAM7NoRKWk4o7xu0EE8n3I81F8ULwKPnq4gC6UQfUvjdMt
2YuQNYk1LhtJgCaOGFJnD+ldn6/i0eC/ZDiCXbMAS8wR/NouG/1TqQgN8Sbx7ki41UcTdAnaUEpP
vWQYbli8XVQt1RG56+oPsmFzf2eoGlSGAdxlVzu0A6ZS3jcgtx+KlMKUSJ+h3f41xYyqgXPD8NPN
NEPSuVMNDrRvy5AnRdiGO+N1agMx5TKdu3yl+Qgh14BxzsmsG29Q8VeB2r4Vlh5cXMg8F9KsJjoK
Gqb9SYPVkny/u0GCHdxUwoHiStEFXFnN93VSe8qqi2uekYrc3My9lt25SZBfmwypE4ShocC2gaJc
CpCVW9VAh81quukuC3qb6hvN+QJF86Y0g+JHMbSfilobX01HHdaKHjcnFN6GU9EW1WrQu/a5rzJ/
RYo82jVaNL9yvgCMJqgpvhi06TV0uy8KWBPKBBmpgcX+JhuezLw1n1WwU/x559ccZZ77cPYeZVAl
vjLUPGgLJ4JpWc+7raKOyaYy4e+j9mV8MXrvpHDf/Wq78GAaI+CcKEJ1kpJMeOnGof1aTZTQFU7q
Powwix0HDRzABFL7a8Xhm+E55RvM++kucIJo27RW+1mkjGQAKr1w4E55f6h7XX/So+q149x1G3AW
sKsF8WvradqzQBxtktqJDoj+UgQJmdUSsS/926j8rHRl+gdAKVc/6sUfQ8+JdkYZGTu38dWHNoDb
G+Kx+R/wQxBoKd/rwE3B3TT6feAgW930DpKzQB3yoomPnmCQlo0/zeoJ7E+2mQS04ma79lxIpt2W
L9TVY4nAUOMjdgwTo/N7HT4bGyFU5NWqMh8PwexwtPh3V45lo5vmeFApI/nfQWqrqKSdg2E8WHHF
KgAYQzBCUCWogMyMSOsvQR1ZD2U99vex9zU2DWTV0yzMT8HkP0qf47XWQ1j26q7OwaQOlBTEy8QK
zXVf2Bo5LDEOYJldcmkuoH0j3DPheCzdbVbB8jeVuraba1LSFLM77IM1Mj7NDP4bAcu+u2+aCNi/
Olz+h7Dzao4bydr0X/lirhexQMJv7OxFeceqohXJG4TUYsN7j1+/D7J6REkz0dMXaOTJBEosk8g8
5zWyheBtey0shwxzFou1jMnDrKeAV4F2xsiEW8lY44nXVFOaw22E+SpS/0CGYkJLtIO7lYO1wDtm
xj+Wwr6neh9dEtXFZCZw7lO9tO+z1GwOeGqHC9n07UFccFMkhdc509da6w+DAOmiuPG0axTD2LDo
UN8AICJ/quzrQbkn89TdD3YZHxxTuAvf8/80inhe8s0e1uajVbI2aaibLQYUlJ9FHCWr2itrXj/B
CACU4J1ds2CxbSjralo5xzZQayq2eXfxZrsCJGLHx7YFJTgaSvrq+9g22zZCdZaFugA87/vCq+Nv
uPj5iy41MPbokVSLnVpgBhEBzbC79Am5WLyw2si+b0n8rccB+CG0cW3TlDVsDIAHOysT+rFj0bv3
O95GR53nCNVqdsbUx3fQv5mKrCG+YLXIY5FdwP04m5mUfjE9Ym+mkh7BkG2wHRPtlUF7xT8hhnHI
j9pGyLYJ7PK7oY77IptF+D0TxnA7YXGQBuPC6jT7ebKwxw3bik21X8GQFvHKrf3qFQQSzhB6jviw
blevRbJgL+S/jqqVn5ASSZZyVGLD+dYTB9uR+SIkX1ZOkiGLKurubNZexW/aqrBCLZUXJ3AhRbpk
J3LRPZq+slTHU2Ceu6QI8awZsoPAQukPvci+m6oZvaka8MUwcvCV1SzqrkkyAZS1kLpI/eos7XoE
ov225ZSFvlD7urs4M41MMmkl4xYsZoccfvfgzHRcGepjH3WWpBMH10mKxwnu4gGT6W5RVnG3G8DE
bbBHUi9xE4boV2hn2QIpCzBlPqBc2Gxj9Il5QvpGtC71XiyUIrUekGMRi3GwvPeuLS+4QDj+gket
NQva8qp3YRbDHCmzcJPpOU/KXo8VwFEJnq4isiFmNPYdaSp9WvkQrlgntqdbs+w8sWlMBJkcytJ8
DFG0cWJNVQ9qXOOzhczoIhFeeScP6Vy8qXjnh1swznao1xgn2ammBuoj5MjWpYmZR+KACmkMPzon
erqxFKTvR3Bg/Ixz4xp1rn4N8q48QzBE1fVfoXo+a1CY9IbRPn7Gh1gxllbdFRstjH10ojHs3N1u
x4wIdmc0b7eSN8ZytD3VVf+nVk9o6w9B/pGe695pPpTYbBeGU46PTjW5/KVGf2Bn6676Jv/GCsDC
RYMScqdmAZUwKHay+dlxa1K8it06u/stPhituorQ1V7JYZ+HPCeFYWRXGTGctHBWw6i1S2G42Xrw
Dqrwuwd5CBzeWk906l42USrXUPxFiWeouweFb+EDMpfZ1ncc3OXnq2QMNU3Y61rkHuS4voH4Ek/e
5nbBPCwXQbapJ29cyav6yugeqkp9wZI0P8nQ4OA129XRWV4Edi/HbSTYFVQozlpPIm7UcK7Uq55k
LLL8zJ7iTfFTf2NYun8graw9aBPyrnLEYNffyG6pj7XqVPvKrPuN1+AVrObRvs4LU8fkRXjnsoHv
37rmCVUSJFzxEliZxixShTXhChnYak/e0nm1eLiEhW28BKEWnXowaMvCs5xXPaiZCtUqYpedmy+m
h/1J6gTLJgcxr2lOvK9TXTuBTwu3URT1l7xpijVqo+oD2XpradR19FKWoYa+TIouvTW+KxhC/FF3
0b6IdZ1nmzNuQ2/y4JVwaAMmZzcbBbsbsvGWh7B+Mr55ZuIsm8mdjmXc2c9hYq2DYiKO/spWm9BN
NTN9eMsEWekOWVePTAQu5DolkPnyMQcWFhRDcWmLqbr3gv6rvLxwhLVKTWTZBdXrOEzvSDbre9cF
at4WQ3fWbTtbB7jtPpmlZkJhzcKvtYV7tNzyVP0+7HrrT0QOnk0rzt/CPC+Xaq2Jh2wY/Y28Y8/W
43ZHG93Ws5L2mE8NVv5UDoMJtF8Lv5pBdydiwSaKO2agKr5rVLzGP2bvGV0EzpsV6nwevaWf9DQw
HoMeGEaf2G+9DpRFQX1gb6Ai/aj6CbtIBAqmQs0w9MpuKDo/M9ojM0e7lCg6UK3tcsy+eU4ZYkDl
OctKq8TOd2n2XYJYUt/jmky+Bgx1Y2xDBYtw2TvE7NACINlL2auXkNptqIV4+5lHxRXOCs1i/1sS
rHn4a9/KVmsw7UrVkxnWyWVUjGymqg1PM8KsyMW+qq3xmb1+cfBFFKwlsOzXeDjHJRDt13jBeuE/
xeV4ZSgqKpKpuVOTyN+krhZgQa9Hz0GnK9s2Rv/A9qL4uRdKcbAE5peyN9cShX3HyBNp7nVdgZv6
kNxN2lzEaepvEu5hKF1y6HtkCj7RHzJGvZNy/A/0hzIYyUHGJEBEdtQmdYEacKitI3Ts4tB250w6
ZWQlEm+lw8xeCwvLk+KtwfH6pZoF9EkConA2D00+zHjT5qAaZabAGFvjLM/EfIag/2VQpuQgQ5/x
PLOabf/jKtlBQfyvS73G/OkqEUzfq6k2dkLTokubxvYqh+6zMgtU1mVMHnyoDTtRuLhaQeK51FXX
ssCF+wfPy1h2U9zxF/64BHewrVu2zvE2Tt7L8yBNNjNx5aegonrWyp7AO7RmHSqrzsirXYXQ7SJx
6wDDzfkVYl5B3lve53b1/ApG0dmr1NPIO+mte29NGkw7bai+u/pHkUfDN7PI9CVvQ3qhtGweAgzC
NgK73UugxSYeabW9VlKXnaXWZS+W2sHOKUW7G+ZmZlZIL8dOdZC9iDl0QJmC/jSqYfZitum7G/XW
GU539mJEbOX5VR2agK+NmvCq9aQWb2D4kDcKjOgcKW76CHPoIuOmk+cgNCANTzgqvdl9sRpdK3vB
9t04Fn341+VeisRYiIr6WbeS/3i5D6jlzZry2+WIsBtH33bF0k510Bh66C1jl2xPrI/sBZw2+lK3
ry6iRs9NVStXP6GQnjrRl1YPnAMpngZPmyL+MrBr3ah2DVqKz2ThKla9FaOHw5xeBeehwZ19QB96
V49YJCn+2K2aoDBfptD6s0hwpyiTe6jJLLFnEgZ8jUVk5WdHN4aTdNqVfrxziO87dhzmvyx6f4Sq
Es/CPo08IKxVu6+S8iFCnVrdwglofmriHdPusYp6KFs1PwdxBcPQc9OVbhgoIM6HNG3fE+RS9mNX
Yhw4NlF60VAcX0a23W5kU45T5450FBQRKz273aAaqpWrJ6DwOn18GjyyCJFev+JAWFIhH80VaKQ5
oYDgNprcyd3AQ+3FbJJFbMbNq6Fb6sEbHGUpr/J90S5TE5to2au+jsj7vZJoCU9pgpMaHO+G1XuU
rsbaKw51qFor0prBpkt4gqMx0FnwGNmB2cbtNEeouwaQewI/RJako/ofB3W612eZnBVrb2fR9BXP
dzTKlmQfo2eniUFm4ZX6kdYg9TzrewQMgbSxPT3qGTa0w2D4R8OEz4ZURLhWbDj3ZpXjVzSRbqaa
jj6i+a1nFqY06CNtiW3CdvAKew932zrXoVuu3DERr5UwL/KFjDDYxXAhsYbjQVqoE1CD3Isu8syq
y++KEtgUAn+Jl1XjYmCPu3hK6nM3KGw4O9XsTp1V9yd51mbRX2d2bypHNQQqzoDP8G9DcUfvb71t
N+uqWAWJyZiyWdwG6c7FyupWNuv5gO5KEb3KzmKGi+ThYkyc5EkWv2zF+MpSKbuTXfgHZCuBv8VW
drIESW73KkNXOaQD5eQgFv4VEztzhVET0KYQNruMefMZefe1ogrKxbgU3uKlJ+pdR/V2IUd8XpCE
SEu59lCC0vzXTcKUf4oTIvIzv4yMy6vizjFWbowduez46e68oHEJI7W4ZyvRPteZcxeOHUiQueVo
6bOihu5Ztuw6/+6lsybHmHbPNo7ueE0W08mcmwV45kVpOD3QCa5UEa1ZCt/tDm09dc9xF4zLFJ+8
vbyWjDfWkpEx7eS1g8qEPfaBsb39GzQURrwO1wR5rUORa9PqarKRvX3smUAfZ3+9EgvOKrWwUOz6
4sWzot2kCvvdMhRrlQB+gDwUFE/wB6+3OKocq5j9/EkdsubBMcRXGZf3CccadU63ma5WBve6aybn
fWgNjdm2qS5BGLtnS5gWaQgNDcEmHVb1gK1k6QT9FRZmf1Vmen7FY3JSXSBnP+KmMIMVhUuTFRoj
ZIdvaphVZCiwzCG/UBUXYdfxkmFWcpSx1IijBTOmuSr3TQT4W2MVvy5dMe5jCptPfT7dN1WPT1BD
LnC06+7JsiEj4hBw6ufWLRSgZlKhOStbEXw1vMyT/iiboxdlaz8Jxo0Xg0F02tbaZJK5owZeuyjm
U8zjN0bVBfMShlg7s3s0cL3FqokCQDgzDleb4m3qToessJW3hinVTFmRs7XeITLKtwtE5FuTujtM
1PJnHhL1EYXY2WGXOBpBf4y43qjao9lnebAar0FZaseQZfZRhyfjtGTIBZP2wuyH6iFTMncXjNGw
HaJkfErF8Aepf+uPyGIeQS/hS14YycYBeXEgmR5ekcBFTsaKrT+c7MFSh/ZbI7D4tT0rObsaoIC6
BvWq2KlxRBuhXnise5jmaMqDF/fGcU7MAPefgz+dujKqt2W6oT6M5uPc35havHTnrSbL+yWGBN6J
/LXhrHpbDVehotirNm3sMw7eLXueiF9LUJS7Ttdt8DV0+GYNYLQzB0iKTNY7GaSi5dy6zSCAbOJa
3WJAqWvVauidqLo1PeCda25nYyksvMYmZTYePjB3qbBpiKYH32XDicjKWbbkBVQP1dUwb1VVpWhT
Frbtskzq6iqHeDzD9lOuWQsdNeAHcz74AvENP4vdvWzqnZ+cA3UH4/kK5Z60fvVior7gLyDOP6j8
k98CP46xSwrzRxXuylpNsRgoUGXZ294U7Nkt+efEDfFDIvfyGPilsuCH37x3ZfLXHQU1kH/dsUY3
a+tOmbrGKlTsDC1G06KqvFeEmD8qS6+uAUwC7B7dFxkedZX0Sjq5W2ceVdj61hSh9sRue8L0XZh8
1sQ79HFXA1juA85U9WuWruT/w+TUD5bOlhc6nZ0XcLGT4ecm7pbKgiKUtUzHCaOl3qhOkQLhdDPO
p91sBSQPtVbaeIcwpkAApVnI4OcYHeXerVmk6jLMSDtKZ2BNjLusoVAV8ZtcmGA0n0c7EdSBJnjA
fu6v+6pxXhpr/gblXzAWc89+H/55awHa3NWs9laB0eZfxjJtmFq9bO97SrhyPK/bKCW4a+Hi1JV2
PKm8vtvylc1fM0RP2jlxa0CBWcVFjP0nQrT3pm/HC6zNpq8tSFKeYGlyL+I4oXzqw1b8IdUoz6Tg
4k2V8dbDRptVrrf5HNdFfboMrVRfZnjz9W3WX8f5kJQOeXS/+GhTNEBkS8Z1P4RFWo6sRdFfvg1z
k6q8FOarHPUZbkYWOKbI091nR1mQwIpsAIzybvL1arXTwLvqWfy16P21wdRwTuoBn6t2DB8ysDxL
YYFCHSsADH2Ql++a1rxgehl+ZDrVUNEy67raNmu1gi2g4R+EU2MqpZgf+hjor245BmRw0uFJ9PGw
yorSuHZIwGxEHdV3rYBRInpjJnT23eoTL98FQ7t0CheKHgUzKix9UN/J7ho+KM4w/UfNBnFbkg5G
iiePsYnL76fWwkdHA8aVKQW591hg/obRJJ922Bxa8HivMPPk8Ig8yz7u6mBZ1X2+Y5ZCdrGOjFUw
T7jy0DRREdzasVll1UKvYZL/43/+9//7v38M/8f/yK+kUvw8+5+sTa95mDX1P/9hOf/4n+IW3n//
5z8MW2O1SX3Y1VVX2KZmqPT/8fUhBHT4z39o/8thZdx7ONp+SzRWN0PG/CQPpoO0olDqvZ9Xw51i
6ka/0nJtuNPy6Fy7WbP/HCvjaiGe+aKSu3c8PhezVCGeDfYTnijJjgJyspLNVjPFscJ8h7ecXpAJ
3kX3opNs9bVnP0F7B29069VZWSJ5eZEduRigVpU5umYOQl1Gl6zbRi9efSd09s6UNCvZRGswW1ZO
Gp0Goyhe2xWI6vQ11ikGJZOWLOUgNe66lUsqdG9k4XPmZOepGaqrZnjFzvXzbqHpOfRxGcxKB7pa
4J1ki5Rqda00ZVxntRuvnDKtrrndff37z0W+779/Lg4yn45jaMKxbfHr5zIWqKGQmm2+NSjngKnL
74ux6u57JX+WpvB6BqYom0xrIy3mo059kaPYTSRsptkR+Fr2UcycGXkwO63F0yf+AJpX3fORE4/i
9vBjlDlnSn6EVN8yUOVV22XhR8NLgm7F5FEukC2wwZBRwpegSdqHbHIg8zLGV7z6HJkGWZHr378Z
lv1vX1Jbc4RwdUcTmqOr85f4py+pAPQ4dWwVv01V3Ww0o003BmvDPWnM5Dnq84tjROrXzEkpsLRm
SD47iC6BmygL2VE4xjPaut4jdOPo0KXuuI6HEpu9qnnEfBTLyikJHromSva3ZjCXDmT9QCUhu22V
COOZIGnhYP7okTWGET33uMeq7LPiIM+Eott3n9fKqz5v+tNgrpevK0d8xr0BOCvSgXzfgXIci2z0
jzZM8/zWDnRsLHm3trLXmod8jkMgL7hd4corPruTKM2sJabz/n+ZRYSYp4lfv66ubmu6Kex58+zo
1q+fUK1qNXrmkLs7JSw3faq6uAeh/+O4ECpJM7AvxRrtHHlVdyoaF5J+lzevdi3Co5502X1oRtm9
luD+mfSusZex26GD+eEHBYak8zgZQ9w2JXfRtVvZbEcru+8L4ZBETZrNKF/c8wqKunnZraGEeMhg
QFOODT1rFkOloMusx5yWIOpJkTr1Mra14uQmBTyYn04bBId30eRdPbUG7R5lvON9Yu74bVqnaSjj
7dDr4SWPErEGNtrfR/wiVhgxxk9+R4qKXbr3ohQ9FLNhUt6SIPimqIDPFeGc0JuenuBiPVSG1uwm
gFGkOdv4Ksh1XuUZXJnv3ABlxh+hvEHkMGrSF8OdBud2QVH6MDNTcKGf1zcdtEKPNFyo8GvMZ8G3
ycrL+CtpFYjJNiJLvlraS8Ps8fkVJrTf+Sy2J6Ta5Wk9he4tKJsAzY1D86cZU/v1l2C14zkdmKzd
JgDCLA9+vDOcUdlT3IxRsFZqfak5ARYAkOhPSOB7p0RpuiP5ZgjwtGTc8ivW0D+dAmpeo8Y+HT7H
5C6LtpVsW8L6Fhl+vfXyZh+qRfAcqG2xMsm9n/LJcM4u9eGlPie723Q2lEzMVx4x+YbqobHHkJv6
qNdSr6ys8QbTl8j8wfOx6HOgcs5A/rFzybPWwI1kJ+Db6NJX8P1NbyqWRpWOi1GNsL+aB+uNS5k1
C9/BeDenye3VM2jJvw5ZhgENe117yz51Eou6S9VzpAHLQ7Z9I8dZ2oc6NsHFbmLnbsywZh88K3h3
e1gf8Wiy3ehq82oP6Li5uR6+V10O8chzEvAxhvJImelsdJ73TE6mW7jRgRrReFa8SvXXHd6RlDWB
kbllcdEVeANI0mKdnU7lUcYysJxoXWrFhUzFc1+gHVGxA/XXbPFI7IDt3I2IFPvrwmTRpmTgIuR1
8hJ55gYRRJqEv+bzXpODIHzCj2WdBAlvbAS2bG1MXrCyWS6vtUbw5EY1/gzLIT+aXmVdaltYlzEC
Tff3Tw5D/31e0nWhaoarqbqhweA2fp2XhspLG7+3za+D56312UdBmw9k3lq2/ZyZiNt5YNP+FSyd
IVhVlMd/isnRLeiwY5wrBmoj89WyLc+CAVl5dUopPk060oJNuyH7nbCFtOJzFTDtyUM3ZBF+GfIc
WQVVRYiHUbLtVy6sIr87ymtk/DYECNEzelY+ijq1pi5yM4PPpmN0/ffvk1xO/DJ/65atu45pOa4m
DEcuE396wpplhLuxYhVfFSPKljZZoW1eFniLAmR660wU7NC1e8kdpz2ST0a/YI47EUqJamFOl2RS
vKtvGt/7whrxqWX/wnKiPphiUL9EZbGQ8cDTwx3Z0GIjm1qGRSgIjieydvrJCIbqdttSK1iQN2p6
nswg3SRC6zFeSMKNcHyHuTe2v/TIG8UzKPa3eOovjaLN3/0xdtY9xkD7BN3FL6Ga3wDGEVqltzhu
5u2XhHyyBPr+Nj4jLgHDbqhE6Dgcw8rJH+e65KrIQmMjm8rY5BdYqbuYfFeB8LKA4R10+T5q8+IR
g2wqLE39MY6Ktv77T8v5t/UQz1qbQpjJ52UKyhi/fqurstYdqpjB1y5ocYLW8i+TVXv3UVra5z6v
+kVjtv3b0AbgB3zXgq3saM9o5GywxO7fzG5Itk4rwq1ppM26DkC66OBLjtp8cKisHWVTnslYYApq
NbZ9iEScXVnvIOmi8rMp8UK+IhaIXezA5NKXanHytLE/FZhlPDejeQmqaLogSpQ/u8L8oN7R3MlW
MCcpmyKoj7KZtmG/rFy731fzlaXPVs2fdHsre0Nw42s9reqN74r0EMyQMzCQ7amb+UTWrB3fLpu6
r0+g9oBayojs+xxV9gIZcYfdQlajNNVG/XcmfWuu76XCoj5GbvOB51ixi6OaZEqiksKIVYbqcTcP
rRt/Z3uQM2t3tO9spNymhWnk9l1eGecqN8d9OXfIXhnXGsv+Lx+8/GB//pkKcpSmptq6arBZ035f
CPdIUXe96+vvo/CrVW4VIGpNpb8dYr7wqJG4L3kVWRu2FNGdVTrWfTohvGsjsChb1MGTi9kZwEHZ
As+mUt0694xwkdXgasYeKTN5QCsqOzs2c7/fGAqLUTzHHVSnSLUM544l8f7vv9T/NlULU1f5Ousq
TFhd17XflpCxYZaOrkXau615X2pIzXcNs8xPh6FHnQ++o8ZCbrIXKeLSd6BG+pWRee61TEW+idne
Y6SEBqmZ5d6hdELroAKh2XXJNN153VBtCqyZr9DP+kWvj82xCDVy8UZR7wBdgxJKprXjpd7eAL93
kGeFGnW3s+zH2X/q/Yx9jqOwFv+XR9q//fiF6VrC0QxHN9158/7bI40F3MSefazeozT9yLIL6Xnv
bogi6xzOWB6JzzFFGq9QPDJXnzF5FreOOGkYbN0uKNGoWcjTaJpBxHo5buQN5GDZgZLNnP3wjiNF
6/EvqHeHwkAZjAFaK05/d4N/y1N1qGeppjFZ9+RAwR1AGBUAeuCGifpiSx2TOWaHrXZ3GwLq69bU
5yE+misLtGZHZGDr7FrV6ZNwTOMgzYZwIs6uvmo2OxMRXQhYNOVBjs3T+DY2Be/vLMwyaHe+Mmz6
SNTQfZ1WW7RDeQdS3nkP1AR7egcwHhkSm02s+Wo0vvtu9XazhLmAuojWO9cqQYxVzB2IDZEOzoPs
ArLGvxSTh+jm3JGNrPEab8QM3Azyu3ZQ5/QQHdFUfDEARP79z8SWv4Nf5gCLNY0LsNW2HUCI+u+Z
ASQrEw0t23drADle1iHJL9wF1pHS2y+l4fUrs66tXTA3lR4Mt6o32Z3s5dGNey9Z4bEwzaeMJaYM
jxbYKR5u31ADtV9aDfyHkxvqUna6AhsWj58Kh7nXye+Dvn/Cnag8m6Vp35l+KJYtysrfgLnDqNLH
16kuQP3hmrLPQr94qpTqixzQKVm9sNqxuUfuMT4G/pSsE29QvjbhQg7IReauCjcYj16RufjEezz6
51vjp/fEPsB6YhWj7wZdwY1MEi+d1CLt5/d8vsgcbVUtqu/H+QD9569YlRnVvTwglfJzTA7+vFaJ
uvo27jMmIpSSWFP8cq/f71/aoILYTgqq54+2rZ4DOCFviY69UFwO2T6vFfu1j9CNr+23roFDl3Rq
hVqTZ73ZJXbgUBZZwHfgSjAYQeSMOPRKqAl1Zl27bEDzOoEa6rrlviso/CEUkvAz0X3soqH7R9Dn
qrE/svDogxc3bx4dAfZF5PWLC0HgbjIa5xE4m77uXcTdQtyIH0e/6rC5w/coQrpiycIFhPnQXuTY
YcLBK6kUD9YqY32NYliVT8lC9t4OebM03Gi6T9g4nsxB07fih1CK1Dv5Tf7kU2QFI+1pixXz9TMk
L/jt+t+av92uhdG3Kk1hLeS1Umbl834plmMHtcDSKLebddfn+tUstIYCBy+rz2fDHJO9auGK29nf
j8vRDN+4KjU2b8a4WxLuLk/93HvWW8u4dZCb1k6uRMjLXmceLc+KwQecwriYGtGkQ4KYWIuBolaj
e3nIvQYxAy9MlzOa5hZrTGPa29kMF57HtfNBbVr4LbG4fF4a2a1yFlO77KNRrFE3ejYcd7y31ale
an1Xb2VTHoZMaxd956T7rimmexnTUuDBCqQn2ZLxYnT3uVOMd5+h1ozQz2+ja6abzdXMPjyNUnGd
4GhEqnV8xdbrg3qjf3UVzXgYtODcjPbwapaWDpoG9SYcUn4e1cfMNFArz2NagMuHMbiMRj0tl4l/
9pA2e3BVZXis/YhsAyXDrd9Nw6MoR/008w8dt8tK8pN4QIFzASnI2C5XHMgoPJy0+FHwjECXf7xn
u1w8qkPari2tF2vZHN04vM/GcilbtxFjqS0NXyhbGMukGH1yCQh72dVG9wz9GIqO1V+f7bCJtHem
YfX1XnbIQ9ID+9y4pj5rWfXVQo6WPY2t3gVJUT5oLuLZZWP2d7HtaGevBZAEiLT8liBAliLr+CVP
02yboae4M9W8eMb6614OeA+Fbx8Cu1ZC1OjgdbiNcTc4zkDuaRwuUGDTM2SAxW2ExkrmqMTG6XOE
HOYXGS5qVgMy2VAdFsuVQxYhwJp8MIf5PUuqo+YjIh+kNBOr8fZZ1utr1BpKlDVJ6NiDl37TEdAp
Y2v4jlERwGIsNR+6yUceJ22snRepI3OvY9+GJPzmXMv+w6KoLNkV1yxLxz3P4xTFii8tTC9M+gYE
AOv8r4M7Nz9jRWrwMc5Eyw0IN3cRUMt9xapvKZUD0spGd08FiBmVuX0JVB7LUjFgGpMHOy3Fqeh5
l6eiR/EZ1cb3yZkpS5oynFOVlJ6BmYgw2KSC/F4WjVa+wxsCfRS4OVyatn2DmmslWfk+AfLfevVU
bGUzEYdi8ICHDWO5m0aj3siLkYRc5vDcvvSKgryTF49rGQ/qcNdEmvlcTGp3SHrDXMnbaJV9VhPS
hV7WIx3QojuZmJYBW9Ab3gxsjBelLQ2KpvEeI/d3Gdd8sNvgu6WxwfAaD8dgHi4aRd25GPat5ahC
NS9GbVHyBQF9p1uFgmJnP7yNZoMEQLmI8Vtb9rFjPltqay+Gpp5eG7+OcXsKx69m5MNbr8R3Pcp2
lEl8QJjKnzncyIiEzqVkxx4sKHNv+jytPmI/vVeGTr+f/DCDMW0O1wzY/BLChLeJYzFr+yqttxtF
k7PWG4J67UXJokI/8eKaSuYtdA2GYMVbuokzH5X86E0EqssOq6yUO6/XlLvBRgcsFuVRhj7j8kzt
vZ4/igXnbx1GoCvriRfbVoOFQ9cUX5wkRLbHULznMdMTEM2ucnXzwr9nh+MsdCgcVGKJWX6fnU0R
3FOiPEWq3h/1QTMuauObF/xC4lmWbS1D8pACtMGmZWgPlCLJYLcsGVxVC577GMAt0JcYFEkbPqPU
YV/irmS+otPy4uHR1z/yMgyfC1VUK2dM8Txyh+ZumA+FiJB3yKqd6mXNnerYHOYz2SmHlYZeLE1I
fGsZ+21cmQzYXlpPkHa0UyXU6di7aYmBTh09TQNlcB/wxUeIb0ZjeB+dGYQLD+kp6q3+tPZBjN0u
gsBXbqJEW5hApY+2QDhWg5HWIVipdzvFaK63JqryxmmsUYdZ2GsDvt1zk2FgUBX8TCIzrZ5LiIJr
jMGCreNb5XOmI2fJrG7jFkNTlAZGok6O6OXcDG3b3gVoSS9l02m78sACM7o1UVR0j/ASwR/Ng9PJ
Uu9E4X9PxJMXT+pXoOB/REA034a69BZ+ZdpPSSXqVe5YwT3sv3wT9YN6NyjlQJJ/VA/JyIeUWAUS
K/j5LC1VtFcYtvFO5b+9pY3NGVKeufKrUWOT3X3XtKD/k5+GUiXJnxEru0WMNcJLGY7BuiqACP/p
ZCJdxVbCL0CNLPfUl2KHzSI/gMKwXrIy0w+FN47XuVU2Be+UH2TPoICThaLpEyKmavps+waQaF+p
DrLX1TI0F9G1BxJPr+iGHpU7d9rIJlXjaNuT0FtPY5Y+o0dlLNJWiU9uXgcXIbQ/mQy7L2GQ5rsC
ns3aQpjyi5+7Gmm/QkWVhV63C04iaPKHJmMGMX2EbeawXRrVETaznFC7Lw16t+tiqNWt7OXLgsp9
UiXgs7hl368qYEovBjJ6F7s3fnpdSIH/n7Pz3I1bS7P2rTTOf/YwbQZgeoAhK0clS5b/EJYtM+fM
q/8eUj7Hbbnh82EAo8BYJVcg937ftZ6VrpdztHbYqMQzGnJX35E4liNNLonsio3w4oNaXFlVWj+B
S3/CmcT3M+pdOt72izV5CLXmkwTek+0QCKLC55MCC6WWRqzx0xQkbycZVu9aVWG9+H0KoMKM6jt/
fqVUDf79lRDB1U9Z5T8Zki+9pmX3b6+Eq3c3SYbDtVSgEp2b8UuLfnmo0mbzN5O8udaRL836t648
bTRVlw0KZwiQfq3ztJlXBJKMn8KMAg3wZxsf1SpTH1M1ep78qL4C/lMfAy1GwVpXD0PJ0KcfvdVy
EF5sYo2RWr+dEjTjIdJRFS2rs2ByC4VO44PjKaxB6lewSbTd8owgIlFZFDFNunnvGEbXmAiaG4VZ
+YHqT3jJcy/bBQk5C4zWAH+IKTz5dpI7QcSUMg8H3KXpQDJWYjwsR/jDE8y37n7ZHxA7wms3l2Ut
VLgVpaOcHEY7eLRq2wCYojEbl42tV2nSLCS0TnhLsQfNq7WURbs4jiL0RqzaSTmA17TN3bKqNwbO
0KJRj4E13nMhflQtI7sz4y67i5lyoMSkk9EV/BZcP+LHG2bpcdmLYqQ9//4TVLT3nYe5E2rbsqBW
Y+ASEu/KWZHJ1aSsrZ4Z3jBuKRBOGt3biQujlwLHagjTjs6tkPWjUWV8qfi/YrTzaDQbo7jxshdV
tqK7osrju5IQ670Vi4Y2YoSx3IYlKgMm3tZyKK3HvOg+yh035jbVmqtfW9BWimmfSGr3cer6aTcJ
ZJwBcLiPpQZ5Y6IEdjF0EnLQh7+djj2k2Vs1P51+fraixSFrW0Z57okneRyRZy+n18WUHwq66ARw
cVg5yykyPa1OKerTJ+v7a9p2HR8tO9Pd5ShfAPRTuDoel+eAiURTc1xJVjS4A5XAGxXC3E1B+ILP
5e3yY5Mt0MRoA9C2Zdvy4BHFs9Gh676dCs5ZOeml8SQTonvyyVfc5VoK721e+rHtPy39/jgzsr8/
n/3X0rtniUNbbJFO02uVb+tO8rZREIYuE7RpnqVNt0oaJBvRdvnqxzZfaadV1yraejlt2dHpaunq
qdltf2wzhQUwbVTLjeinr+jAwWPWiuCX58t7oVHGmkQPqboOrTv477lrZEH7rHbiAf1YgAhHWrMB
A5NslRet7OpPv/9+/9Lw1zTmCLTVDFzolG2X/f/WMMoMJjmh2gTPgGrC+GCYu1rLHjB4Na+G1W7F
WCufZN8SbqCa2rWEqb+vgsnYYvbPTzn0eydHOOigsOJLPj9IYP1XRowSdFlV6+by+z9Ze9810Uxb
mBrFTUOzdEsX7wpnhiL7YUBX6tM0DqvInmokIjzoSUHms2k2O6bJsdPL3vdt8mAS8U2enaOmevds
ZvURax9ycwWLFW0EzFNp2j/76PWdVKTyuYcZdi+N6dVI5f65qPiAVCJldmmwwjZd+Jl6HpuK0uag
k6+dJ9zkDdtSiE1kz7K0PCwHolToya0K87+RamjWuwsT/3HLNIAoG6ZOV5Q+48/NI1z0KDGyOX7A
4IIpkjI/0Z/x5yBvFs35IVX9/OQVeM4pYO/fbV9WlyN+HLtsS0QOqzXRyfqbn+TdcT9Wf5yb2xh3
cDVFMGH1/k4Dbn4MhP2McYAaSK2PBDSYvthYes3e+RCcoO6Ac/5m2YRaa9hzJZ1g07JzeZJeJsap
tkJ9B45uuJOLsgemcSOinKeUOr6bftVCbZlPWJ5E8srAQT7hH5cnwWE2XmKi45adom7jtVf0+tIo
OSbUCBlyImOI54dlqan13AGz3K7f7chSWO3OcqDBT8VVFUCyVVuY4PTiyQ20sHswE2O88IbctWkH
3Wt+KIdnHFPx/dt+g9Iog+T6tOxDxKJmWXPKEzJvjLKB5eoHCpkNmnxKlPL70rJteYjnve8OXrYt
e+tGN/fCh07TT35xlO2W4sOY3AqlKKiL//mw7JwsgPebXB+L47L+Y7ccgTSmaTDQpLXJ25UmaaPN
d15lfpDRr0RKm16s+T6MjCY+T0127d9uw4jkN4S1tugU5r1zmg8IzoxOIqqK5Um6MpVvRbtZ9i1H
helU7aGujgxU5nv5f3pVpRv3oad/f9UoHWTXGgSSjXSaIOgS0JiA3HuuUfzgSivsK8ZN67qs9uoo
Pas9VXwNAMOpG9TsmmbNZ/KFtQtUef2yLBmezgyQlAyjLHSmiRMinGVHxDyfGIm6XC+rPx6WMyq4
rj82yTQfnFaJwaQ0vXRGCASMTc2sTSAb0nnZ9uMhMPzA9YswOVA9jo8wvEgAnJeWh1ryxtxZFula
JRvYqNeoDZJT5GcQsKwiW1t8DKsqKqp1CmYDqgQ8aIpcA8a39ptf5vAz+i67rxvq1v2oyuu31bpt
b21ig1RN93JXZBWll7LoyKPj4MDu20sWTSeKP8nZp4cH9lRYjtfo2tMwqMa6FfW0XVZzwgEdfRrj
axnU/mPFiEWxE/0pmcYOw/JPZxndTYpJhuFmE1EXUOsXfs2HEXHfk2fk1Tbvmf7keVBAtAzvlgMg
vY2OGXjGzRDa3VEUOQjhwS5eUIPOT2AVkrXKEE4dAQupN+2oT86yA6nYLZWS5kPn+QV0GYCycYZ6
PbTUw3KAKGFSSxRdOos81cKNU0/vHnqbSasHo42Zc7WZTTifhxXgRERWMQY2hszazgtV/VGvkWbN
uyMrRs1tMF9J+8pYW4EYDrO4GN8X6DkpkI7lQpwb5FVmAs9ajBl+Ee+Dukjx5drNccj974YNdei+
0k8obslAGy9VWdKeQoL5XOvTWgkb6QpvYbwbbepKBRrSXZypw50KZfG21U/LvmVLpZgF6qTAcJdV
ahe3uq4bBzIVg30datomlpX845jVm+W9MIa2c4Nmqi9pUtLCG4V4e3sBMa+yLM+eFY0fNak88n4I
hvJeEPi0nJkpMQi0QuBJqBEqSbpvr+1hDD7h1Xj7IFQPyF5vwejUyOq4ykmZuUYFGEHqQF5mOmzT
usQnh7m1tN8WxmWBJKG3hb92jfL/5ZhfX4Lnyeq2mocFP15C8lXxN7dl9de7MslUmozIVTc1w35/
VxbCb+zUaIcPuj5Z1zhpr8R3lM9KSz5mB6Nlu6xmYDuMSqVgVtEZdPuWEuTYr7zcl7qYt8cs3Awg
HiZBKUIS/+eSpJs2o4wx2i5Lb3tL429ak2BKfp62ziMr2pKGSUAuEiLt/ZyHuUNdFmioH/SqB7wJ
dVeuNGVn6sA4l6Uf2+z/sG05zs6vpIY6o5TSlYIZk+xDitOHbiqpPCa2d+jUYj9mU6RtlcEzN2PL
nedtnXSaDTxjmChD8ty1TbLS6so8lDZAUVHfR6aUMCozsn0YhCmXZ1ajsftK+qJyg5VJw/QXfl2O
ogKQrjWLJLNltfIeTCQtTwWyyk1XW5VxSYashDUXFk9qy/ijDhryH+fVsMhXvuZVD3466bf8/hjz
zQKd0SR5KbdJ3AyY6Vmxl2wDSE7Xni7vyfSGzbI2xq19XZaq1pKhjJGnF5vgp51lo2SkzxC0vP2P
g5fzqVJt5PnUt2OXc5OWu/GysRtIHQ99DZespnhbP5RLxip98UQJ2EQJUCSH5X8S2fYdnUud4m3Y
feiajAov/yODvAIXT/kAcSszxXORhp+DaEq/hFP0rFe5zrB/8PiCWihACYd8mA8IuU98CEXJpa63
kczNw6W3xWUMpY4xn6wytrWra/wRPwZWldIWnvtjKAWhlMwF3HHbqdXTjRVO5Z7xuPVAm/hW00Lt
cyG8GGKir100LSgufllzE5p3tMF0KfhhfbDlzN+bYdVtyp4LTh19WfbTeg7WU0Ikvd7IczaD1681
hv+XJGFc0St28Vm1oydcXh1YP1UcaORKq2U777obEQ/8cWapbvvWrLdmYUsfA+A1ywEJ+VFrtdeq
A3z16CELKdDMTyj7euVa42SdcQ9r17roaMnMO1qPhi8kK+lW9WrvOKVpuTJSYd9EPQ4XuKSPdZXX
4MsK/4NgblD4yvjUmWZxGisdftKYjU/YPMJNE2oZinz2hgVgVYnop8uyt8LzZOrZE5Sl4VIRm8CU
hKPicJq2oy8BQ2rD6amJ2tiVib85LieZtr9uQbc9SHUv3ZgZSbLLC+N72Zt20K2WkwhdTFaNZxl7
kGb1uYpgs0zjhLCjnmdNYaR9+LFKTtT31bLwqiOlpX9fXfaGFSWH5dxmTlcKS5+Sbkrv0dZp/IvA
O4R+J74vcuvr5nzq0jso2Lil9S/7ljMkT6y12JDRhOzjzPPEx3KoK5AdAOcQqlKyj2nQdKqxT/IZ
TecVMrlSZnQsRk/cx5N197Y9sQ2qbiiJrWbwbhlNvy7ba4YkbloDBMC0lNykTdE4wSw1kUbiWtLA
0q/GVPYXdLLkQURgdbsWYQ1w3rWZNebhbZG8GvOwrHs0Y7bEbsLI4SYLDEc/ZyMYy7okqudtW1ka
51CepMO/iWvmbb5yOyJp97hYMHxF5dZF4UvV+3dm5IWvXV9uSSrOA6dIX1ICwiOnaK/MjEXg5HEE
0cKfXuvRuxqV1b+QvvN1qnLlWZ30ASoYgLuBsrcDJR7MrmeaIAUTZhAY2GzuQ7IHT7OzKHLNi8tB
y1KtNWRFWVbqLtukCsuMIwU8R7o8Bx2EcAu/89uy+8d5Vk/0WBBM+brz0sGxwZzjNY39tWSU+oU5
roybVVH2mR21Z3RbYOJEUN9LAWNla6q6T5Dirp6PWtGRVn7WdW/upnA2NS3OpsXF5PupcgwmlD+z
/6kZiaYwtDR3umowEaDxQLEPm0hBZp3tRwxEMLOqPP0NBLXu4Af1R2XOZ1se7NlJ3PrpmYB46bhs
Wg41AqCQHpzT1Y9jzYDkQUUEuySqxEpVR/+qps1EepUxkkyX6Ocmkru1aufZA7lYKt5bzX/RBiQw
NWNop4uLVQzW50s+xDOBT9E/2CHww+WZKl/5/kz5HNCqGZK6NaRKnClt5SIMzta8kjAMPaf9lAB2
68twU5vSnIvAHjPRI3yI5HO6KCGpmkTNjoX0NMxLkVKmJ7+oml1OAuHbUvDXtnd7c7/u1zJWftQB
8sGmNor7Zl4MDFk+SIKHZXV5EJqVGeu3gyAbCpWgDQ61YkNxc6UIbzrQm4mlJU9IftSDpbf1SjWw
OsPLgAwWUB3ArpbeWIlGDuu8Ax5asert1jqUfmA/VknrJoY+kJGCRSLru3GzrKL72pMkJx7I9olo
F2MAS6Bvt+S58lYz+s7D2vtEaHvopvkMKJO0apMlYXYCy4uWGezutpz87laxp9ENAtzrckLzQZsr
TP5ca2r6UN9bWfX0Y9OyZJW9vgrnNEOZwB8lTq0TieQWk358c5DmhKvOq8u25WEqGLk4eA6JiLSA
80EMuq0ogLkK/TBAugUohWV9mteH2kfFtKxzF/9z3U+rJ13OYH5l8kcZ/XBaydk3JohAOzPBfAmh
QRDrxh1aYWMTWEV4NMzUP7fW3HCSmupDm2fQLyD7vrYvSRLn3zIVDWlVqdYHicsewoGkOft9pR5y
M423SdmWd8w6QXykZfLSEbi5nKV0xdUfuVoh3PNcLq3b31f+VPGzPYkuoW6bqkxZ2BZCk/k6/Vzz
okYZdJZceF9EPuMPJs0/ptT68MB8U2u/fknjaf1RtGCuIwLW3Tg8jyrReEqNrVgSSnht1WFPEhKR
f6WnMSLLL2FU1fvWXmlmEW7TIg/uguwuiZtrrvn6QZaEdqBaQKBLXiRu2LUoYHRMGcya9FUuj1C/
hkTm0sHT4aCF8blpnxRd0lfNCL+Nul2zxX5COVmrsNQ0AbEWysGYxTemjHsKoPRHVQGulWkfo1eU
s9rNlH8gjM5G6QPBWKW/SXKUlZ1kxVO2adV+kOyJoCKfBiZee7Gjm5q6GCuloxndU/SA6q329VWM
JHF5HXakEIr0UZJNWu4QUp2MnNZNijJ11XvkU1lB4npCyTdY3eRN7yXaZhJfWl3N9h2llrVJfdwV
gEw3VMAH16wKxt6i3XtTmOzw4qKVmdANxSJ3QPRi6CRDTQr5k+ucHk8sYDinpTPI4XTfA42OJNIb
x4B7PvZemCJqbK7RMUlrhHfFZtQs1YmDntZ93JQrGSAbyQ+wZKRe/RznIPs6IyvXme9ljiSV6Sr1
1eIuQg2IpEA9A7FWzw1esFgJWxIZAhfCzXBAcGwfSTAEfF5jJKNnGNzHmCbdZFApOZLrhgixrPZw
+FbwMGnmR81+gmMPrKFwjIGKQTS1X1K51E7IZ178QNuaAWMmo8yjzPG6sTxQDfcbPz2lmv44RIZ2
8BvZXMUCfC+jFt+NFLshO9Ko6bE8MKtLT5j501PJRXoMgL62ODKqyCvuA714EKJJDyKkVe3pR8rX
V7BYxkeuvfvAItyd3HEryM65ZkRPlZRsFbPvCbUKazenHXmrI6brKt1JAhP1QxEQAEeCHk7ZyOm6
rjm3xmFCBrGeaZ4bQn3PbWJN5yBHoCKZdMWxsJ0Kj5RZGefaxhx0cSjK6DFPvf7sjRRlY5gZllJ5
u3ZUby3mow6XZGsPthQotDrcK1HVXpYH1YScOJQZEXxBheiqlLWjNtZI5TTzVNCNvfYoUVajEYDv
N4mhRWzr9t7kNPLZLy3xiE3TsYLgWFLFPkipNOxHu3tO8Y+fdXVAG63xMWoIXF1VI1iYGT3iRvST
q64CkOBNlrodGMmuUtV0Q0n7IvflWg1Vbi/jMJzlLL1p8C6STo++FpM8eIxRa1Zx1hKEngZrChb2
NvHNfAVEeWUM/mdD1bq/uawpP9cMuKphBdCEIhCDY1H4xXRJZc3OY/xoX1PwWgcIgMYR/ciKVPOI
iKAEOhPRIZ6T4VJ1KB565HAnBGyrFn5BYbm/v8jayk+T/+WvISUcYKttK7Q+3zvJByTnasfX+6vN
mBgKR1sRJ52/dlYwW2jGZjXpduwYEdwQa7C+aVL8pW2a4dT29rTPdWtbyiYjaIpYO0Yqw8GTAuRP
TWhulKCEcj7BNmy74COKJPlST8Elrk0FqUEXntNWTbYtuRBivUzGCU58kvLQc9Qiegjb8p5rqr32
iz4lXysR20rWnsKE2MFIhyGmGzEMs7ncHbV2y9sFEqctDXmt+N0+TWvVDYTcuaOvVCRHmZha5tXK
MJJ13ZtHHyMSKQSpkw5kE4KN/GY3YbAVYfOsZhOgvyK/yy3dPqi+cuhD6R5SVfQY8x1yFMt+SXPQ
ddrYykdUIvou87mc5VISbYWnVsfIX1ezyrZtv4lRv/LtxJNVJeuxh2ZaeXF7UuWmQeFpEyEgF8em
bJtzkhIObPh560LPjZ1YtkKqFsoNKH+JbkJIbmY9Tt9+//krv9xj+SbO30fU6bpqmta7e2wOt9Ms
hZ99zUx5uOkquyDsydN7ly7DfR2oDNILarzq/O0syjy4FVb0N/4Y5ecC1PIdFKbAKE4djVCk99p4
2HyZaVd29hUhnvqUjygMSVMyOwmLWmNKlCGw8UNVWxce76zeieIbSTLmNmCMR3JQfFLkOD7E6E7a
sBvx0XO3+/3bpP7yM5mbpYg6+K1o9CDfN04VyawHfLLTVyVPvhCD1pyQOyTg2FIfWSdolaWbq8bV
GWXElimLvw9GZVhTA0Yv3OfWJhTqCyT/9jyQLgtLZZSOCSb8aMzkVd936mnqydH8/Z+tvKvt8daC
6pZxUlqqYs/Nw3d6BiVm/oUQyPwaVvw+5Fh8ttteXZHUB1XD88t9ZhpoSqbmUQRrqt17aOPap9wa
9tzrcMES3Mddu+gvUlc4lCvtQ22OiRNZwPyh/7sKXyvGjpbyEJaKvB6DfAdQSV41tX9ULGANHpl/
Rp2uCBwx9oM/1StKjda2tyiO9U0CmCQlYJM0o5mLnTx50pBtzB58cUBz91iit1yXnge6xA+7k2mM
NEDou+LxJcOzzaPaKaPxJdNpBgZYCN1YGtv16A/mJhdWwMQt71Z11JXYB0d747faJshFdav1TYop
PzHXA0FXG0/XI27hNsM74feUw6YGg5hWrirdb1yvYKRnR59x0gV1+SLpujiXCQMySSLvVrFI2izx
vztmFI4Uj7wHvGX2vtfDby0DJWw+y2BzGPcwa4tdUTfIbylTbLnFKgegsyGU3S+yRg4uRA2t6gii
yptgb8zNKZ35KXGRIZGMgb6ve39Y9zC/XNsQ2b0Nxnxnd+2rgD2YMgpQlZ2Cg+ymqBnaXVHsMCGS
EZoevPFkq0W8C8peccZODyfKC5krysQdyQq/0UyJHNYS+GMv20HmUOqXbsPsY6bT8Se6QUmPBFQy
mMqUld9/g86d3te5buz0rp7chpqtLJQbiPBzLhD2u3xq6r+5U71z0Lx9lXV4Eib1ahtO3TsHVSt7
Nr9L0/tqVGHA8KPLnNiU7E2MZGejyGFLl7brLoYhuovuKwRiRv4xT/DMc23ZDHp3380JfVj9HlI+
lN//0tSftV/LX0cBHYePotK8N/V35k5FVpMqLYvodSBMkRQMYnp7Ob/le5IT8z72O9UkeKygdeIW
lFs3iVI7Wo84eSHvFxMgq2gkh0NLNppi1Bs0ClT6wia9zeXMXstToG6meXqSxX3Ix59oaz0VxObl
wVPDJedv/ju/XO9MmgvCRnCgGKr5C2BGU/tpioc+fu3D9opsWLlXbOTuFQpj1+NOuRrbKrlpoKGh
k+hcRR1xpCmW4jaCC7akkepd10r+abBaFLSxqSGCjLp7s3+wc+tl9Mfiwafn/3diEfv9aIY3XlPp
xGiaZetcSH6eMRpKWKc1kQWvkg/4ZgKp2OfmhyaJGCqAL90Ygzo4geTlezw7tIeQxd5DG74xE/uQ
KYbYL5OpTtbOUj2g18v2ak9aVt4y31HIp3B81JVm09dnTSn2EYXDrWL5M7AEYw3ENPtQ9ZPsaF69
JRroy4hS7FmLLYQrTXWOUq/aUhuOH9KuomzGxbRph6fff3LvFGzLF9HSmbxZslDRutrv9DJT2kJO
GOLo1UrVem3Hhs8d3MP2XVu3WljER2NQjDVeqddRIiiqHQ7SWItjOlRr3EsAiPvgrA1ydRJpUMC3
Vj6aBNffaJa0J7Gwkxr9EbMvaZCYNVaoF0OnrJPOpagC+yTyy8uUeZ9aueUa7TGpwuf6wcPXc6xa
WOS//7/y/fnl80b/w6BFtfiSGorx7ppQ9amoLT/LXhMh5BVK2v6CG9gmaLvzzX3IMPOahvEKnUx2
tif/Xm+Cb145qW4sq2KT6LZ/Xh5ym9Iu5B5gDwJlJXarqG3jW6683r6w6mcimIeTRLnXatJ1KFUX
ApUHQBWUR3E3XnT+thsd4FDId2tn6z6Z9omk3wy0+y5x9hyae+7TCWmW5DhANchszRGFhd1V1j6U
Rrv26NFrsa4cCSVHy990MqRdUsJadDMZ9vjC5NZI3Wvn+VHgtoSGOLWfzc0PpljTnUgzZ9QNiVCT
FFQKBp0r2Ifs1MzUIz+1SyLsAYKjpeEPE630KI1JuaJFcUW/mF/U4aFppnDHlNOnTm9g6k6zgpTh
LnERgqvupH1gSIjEs+5fW6M92mVFlg83H2DgDk3F+JowjHYmBK3riMQTJ505/IaoiCouswtjdvto
GXl4pImVO02si50SeMNhtMZvQ9iqdB0y5eDNia6emr0GbQnqgjqmQ2jAcCpI6fBKcikb2H4DV/aN
YNSFRY6ChwzcZy6F6mKuwHWd6RA9cxy6CqhYlDwaekWm5ZzAq1rU3NAM4Y1RjnUw1me9+0aDvrkm
DIYcMCJ7WG/9Vveq+BGh/8GrqBHn44uVSP6JK3i5GXyo3hXSOicaYUdQG5ePYn7AIe2Q0FqcfK94
gVH0WuED3ym5uAB21u/0th12JjTVHi7tVQ2RVA4i/ZK11Vk3oNI3ln/Tk7N1AyzVrZX0juSI/Jvp
c2s3LtT2zadMmQxnpPVwzGT1MghFvR+VYDtaRXzTM8eEeTY2Oy5L1Lf7oCdCKMBJi15vZ4SU/sGT
MrYoUnsdMTI5ongfz35LqWqy7PrGJ//sb0b05i+zCtNQhCa4GZq2gt7w3XW4I5mSb53evhrEx7hx
MDKKS/FlWXbLNZQR0NWySr6Q9UYly71wIh/giaH4q4Bgxq0RTl/SIRTbJAY4HwnA45+oepgOmCx7
H0dzhYqZE7fzEwmRmEFA4XGJ8894M5zYyHrSXzzDUTVs0n4/WivFH8H3p/14kutPcZLtNESfdyAC
cgIEs/YMg0Rsolz5tlBzcI1syS7R9mKgBwS+LH5O6y5ZYR3jLtIGTEN4rT4NxQZPjLrFPIA31A/z
Yw9UK57zPrO6au/bSFXcqXtI6XzBXRuitZyBUAqm7HWwUBoZQ9dsfY+GUjx/hb0qvHRRN55DQ9w0
U1G9zWH+6ydqXL1Q5L7kYMUQgzXvVv/n8rlrXsv/ns/565ifz/if7Wt++Zy+1r89aHX/vw//+JZX
/zjfbx7eH/nTs/MXfP8LV5+bzz+trLMmbMbb9rUa717rNmn+JODNR/7/7vzH6/IsD2Px+q8/Pn9N
w2wV1k0Vfmn++L5r1uYrtuDW8Rdib36B73vn/+u//vjfKv6c1Z/rX895/Vw3//pDsux/GrrQGTyD
H1VnZfgf/wAWOO+y9X9y57ENQ+VXLWhecBPK8qoJ/vWHZvxTyLPpX2FAImBtcVZNdOm8S/unrJB1
altstkkDs/7487//HQD49tn9ZyCgClHtp1vhjJXgH1VyxGeC6In3t8IyLFW9UNtZ+GmRPZrq9spP
62MQisdEN8M95BDAl4b+RZs2Zu0ajDL3hIzhhePnD66Iy78x3luzVMFOAujNVuWQw0DRSfI/2Ip2
ztM+3GtTO6xVDUBDECbYfc6tPHLNV9NuBRoLknZrPqFYGbY2CJaAaw+OWOvQMJMZhTmdVwH68Q2V
PctJlFFsmG3HCD/4+cbKC1dofIj1Sc5CxEqpPDiNGXEvUTRcjrn5Le40474GOdKr+gr9RnBNhLdL
6sZbUcGbB9eYZqIBly7dZ4ePZcAMREHIHIMbPbPV/Xz5jtNP0EqCD0UxGUertEaKRj1ORRSCOJim
myiMlFUMU35V3wZG35xQvBPqTgeFdyO2dzm2hzCO9mEehTcThsYQoYSbq9FwFfnVVoiypRcfrW05
VUhNMciKSj3Sqdr8NRPmq2dqyZa750eyMag99Rlgp+k4ThOS6zyTwa11nnNROoq/eXsobNJ/g6o+
E9/nGCriGTMaH/tUvSckUltlafBko7BZc4nSIahJCK+Y822m/huDhWtTeTdJFHurUo7lrd4FVFI6
yhFVmu7iljwro5+terJ9NW29drH/O32rwm7WlSePoLZ1k8mV68XexvPDDZWzckOQ0CYtUYrpdscE
thdnoVgb2OXbyLYOXa6VxOYR9TUkEe7AavC3SmylIG1LvGEjTRxf2A+FyAQ5QyD6wh7VjVHAne6z
T7kc3+U1dNu6+FRZLeNKqMgXTzIZ68xZnZMNVHe064vqlwc7ovpnGAGZs3L2qZR2wLL8D3W0NbNp
pfrZl4jiI5Wzu4ZQa2uMdpT6GFiJ4VNgERaV0JTsU/Apqaxce0BNo1Eou4akFpnx0SapuIZjGvsq
EeZh0/+1wSEkVn7gbja7Hs3P+oCIxmJebrR8uqXIP5skW3O3ibOVZxHzM8OKd/Qrzmk+xq4xecTR
RkBhPXIVceG6JmZwZyj1Z7kIXye1SlcUh4ADFPqmlxjY6WS+JQWdCJgd0ShF/Ln+5071xT72bqSI
OoCdjh8jTd2pqbHFornqSxE61F3sOzPtdpr0KuAB3NWD+NKFCe71zN9FWf3VCxggMGcOeEPV27q3
7hNuuutHAsiLTcZf7bQ47WiB9u7QGjcVGXp97iq1HcJ5RtpXxtGxA79IHR7wtBd8iem3Obpucf0o
CLlRtU86mWd0/pFf57axUQpqeUqcryoxTxbwkvbZXW70HZB3+LldC5KS2lRmMN4b+EEHavJYyPpz
npguXWHGjL5jF8iaZmFVf+b/hGbjrGChiPjFMXAjF0W9eJVJ+0xQ1MhsJXSGjjyQhPm1ikxXYu7S
JeatLtlr3e/dsWyj3aCXRGASYEWbP3QCOf2idrSG8HHelIzr16CrHnyJto+v9sBpgDim2ZyLUS6z
C/oQfdZ/kzS6flJSPosWtdWkrDWpig6koX6qwQZedHKBvOfSGMjnGgLjoEe0L5qw3YUD6WRKI77B
DqS4mpB97d9ZhUfUgVdK97p6wC/+NcnIcUyjSF+TRsNPBzB1jqlwLfslmGyZMreXQLGDzjbY/sfY
0mDa6QVfc92iTNZVyGsm0m2y8W4YNHn+UfZ7bApO1HvaObKkjP9NVa9IHXK1DmWF2gh3xK6NSCL3
dmaQk9A5zTImUjS4loUIYsLhUw86hXJPhdfRfNHDMxHmX1Gy/T/2zqPLbWXL0r8Ib8GbKUDQIJ1S
mXI5wZK5gvcev76+COpe6qlfdXfNaxIrYEiCJBBxYp999k6gGxT+7lAN2QwlolVgxyf+tdXby2M1
5U9GgW7yVpBCs5OhP1RxrlCjnPjaoHrC7jiithF2eIFmXi9yiiPZeApt43MBo9QvIfyRaEiWBgDQ
pfrIbtD/RIQbdycX6W1nDtpphmDiYWEHaYaaZeUwFMp8zGM9oGh8bpWHTd32g5FlpHZX6BGtZkdO
BeNns4fytFrcGc0KtWV4SN0EL2Q1bbFx67PjSs7pNG5bqHmY8CFZDPCZQvUtlzQ5jl31MWYlx2S2
BnieZqERL0awzrYNRzjXD9i3kvXry6Ne6crXVSuxYBBa7ShyqkgxogW0tl+yzHHvvWV8XLumC9dh
/axMJWTc6bMy1kOARRlZqVoJsC/fgzZN3cDSChto/KlPEhNrm41BuTaMINPxtUWbOxhsRjxi7H4t
QJmRqoMXQ6G6YX10m+RjZytO2M09bGtWUweKHAw/j5v2mG0uwtjTY0nu64Q4aHJYbIVimgSp52z5
kDf9/nF3zwOY82EyMoSRi3A2FlIg+XTWXX6fsUZP2J7P7jatvrl2T/WMYozlRYkxdMg+OQ92ozAj
2lkUu5Qw1jRFm52XbMmgKXkfZzv9ANfpiFian9neSTVxuHLb+R6GGpc6JfyzO4gMSUAqOhl2IfmX
JxQG+FTd4tcpocJ3HzuX6YWi8PjQ7pzY7oqD/Uyl4VoGira9QJ1+skFgfIWBhBg8U84ZCltAHD0S
XKNfFvH2vFX2W9KRo+zX5bJnGogG0NLakBTr1S2Iex7kRiUr207pQ5zb99lWjfeDNQejSqluHcON
zrqvG8nrXL+rY0dL/Nb86RmYyGjbsUnT4UNK7SyCGIy5yL+vqAaTx/CAMyBB6dCJHliwwk6jWmk1
HmJckEl324AxRuDCrD5kk3emwvUvb/xU5ZYZ9BT0BOoC2DtStIeB00VDYyxUnO2d9TRt3HgFggm2
WsAyXJigFwUCPoPZIe9bUrHwtYoJGzJdqO+husnYYn7reRAP6F18niFzB1uJnsJU2of9s6OOb1tj
YgkRu+8aore7stpAn4XxiVV4bxoygsdOd4iAluI1VxQvcMSsTYlxhwW76kU5P6ADMz90kiE+GNXw
eVcM9URi/MGhcJIzXzvsL45q9Zfe4dqUb9YJ0Z1LvJRfsR1tDkPLTFoXCVKXDoPVkA35GQEVKoG8
ZxJOa2CVRIKZuX3aYBsenAHmcb13pa92Awpp6roS6Awb0J5+yXuF22PS4iAm937QsUgNvG697CzN
w3xkVW028cV19ixoKMYPdo+xiyhwQj/7shr868WmcIvCs/BnNOS9OZvuW1RZD9DlKePAPeSADsR5
8jwPaX/8FjX0AEs4EEHR9EcSQo/MS2voNMZ2SBx75I7kBi3r+JNu+vY+vc7r7AXxsKgPJC/iNHeO
c503B/RPPltO14a1jVyoO+AHL2KuAs36bXH5qfOBuzaOcE0U5BYyySUVbujhtoaTX7DJwwRDRUdl
R6Yv7MkAaBp2BbmFPzYlHOYhbkMlTp+8ZU6YwTYuqVPf72V7HuP+fZqhLmvtGo7puNZi7ej3w3ih
XPLTMI3bRUNw8pjXcSm8FgglFuegzB2phsmbz+VIMgx9o4PNnxlUq+3B2EjKC3WMeMV+LoldTlTJ
jgd9RfrI2Z03DemVidTVoa+Tb9k+hfocD76Wu/VpLWpmt3K92ybUBzaWHEGlzz+1AZU0Sv+aEBI/
QMpCzouMkQjbTMJNQs0YWtncLMbj8nMx2q9bah+7xnhAY5CcfEnqM52Mz51bn6diNA9mPkYtBAwG
Nxc3gAyCWuMFAjyEhnUcFvx7dA0xmXnCZXFJ9/cUE6+HsurxOXeayBrW14KK5sPaUg5hjWYd9qtr
sOroEBpVZ+oLneL90DC8W0r+sjuzBX5MmYw3EoJTTP41U9WnmmBFzIbkbzH3KUEEV7tTg/ri/BD6
f5aKcBrKXTwnJAncBSWEEhnf6seeeopvzS1JCte9Y+Wqvm7LxcpQ0Wvq/pg1w3dipTcivXqlmrVp
zCmkcOCAlqwT9ts0hKgZwjVLNL/Rk9gfUSgOUgVrF93uwlkINHBbxxX5QpVly8HBkSrZVFFOZj9M
cYOU9RJ/3+2lOaLk4U9ObYR1XtnBMBzLEaclLaYunQKWdHaOrmZUwYZrh1+V45Npdr61zy5DHPV1
qLreFTyAl97Qn0gFW9SHj5+gj1Q+5Je3aljIyCntg7Fjv1qhHOFbVk02cEJyi4nxedryByX1Jpy3
oJ0k1HyrE6kVo9/PfWv8hB77MncMpbb2AGuKJSJwHBIvXlgW6lMyHNXMGYELh/vaFsUDvYF2KTTk
eevv4yy+KIWandzO+JhQhOB309KgQYN2G3PozirMd+Y7W3+aE2KJRNUjo17tIOlx3N1GrE8t5Tta
B+pIKFsPsxkORdWGDTfy0YzjQ69g0Zsp3/JFgytpYR6CUyMeswYxCYsdLZxgdBx1NYnMcGQxP27Q
guAp+ENH6SZBLfO5lmp+SiAWFNQmAUdh4FwXJBzJswdMpz9d13lMB+cInuudmqJdA6SlvmSm/klT
4/HFc5T3ak12lZQmEDriN8kHB9thv8ji5ZiwZMd98qx3701URQJvn3cGfpzpknbzdbX9qhXCMDAr
vKM9EGXlOz7t5kTBZlO8es58j2hQf24m81XxoMO3/Ya6j49r6WueG/6wgjZ3U9/gYZ3eqVNWYKeJ
ipbndh+3zSAvv2GfmWTWN2WwPkD75m/XP3tWlR/SvGfeI4wyNFhKWh0uS54dtLbZjqgjHebSjgq8
cQ/TQEYrtUwKHTVKepsvI7V6OASr81Ff3pYsbe4ahoIMrVIqyPUXYfFdqrC5TBLmKgpvmW0bhAjv
1MF1DvNOinQqDqs1Flhi4x/R5N/rJP2UY550j8jEw66Q2ma+XLWfntK/JVMcuaN6NPu9O4FcZr4O
F1evDGi12nSPRRZK2LgY2ylVNxrX6E/o7OInz4ziMkUlw7u6eFvGDcXpZWihIOSPjrr8mOqf+uJ5
h4bKe1+dJsiAxRxYy2KFKKoEq21iwISjyWEfnWNNqoiUZD77Q/Po2Ev8HJPDSZ21jwod86xOI9U3
uQ9qtoas3pSwUrDZslw497Hgi2GtjRF6Cz6gsjzdJnSpJ/vQlOP9SIqdMRWMasBChwTPq750zsU1
9k8VqXuliIMqZ3BpYu2hqEb9PBLx2LmWH+ZFYR5NXFFL1T7GIi5JYtZN2Fk/aJZinkZ30xhP1Y/t
7H3oDZ40e/yIhirO7rb+fWkSduTcy2Z3v4jk5ETl5AMlXKGlJw9VW73OKkNUhoKkil5qkFT5y0ra
HNNBYJkgL5OXEpU61mLbw9gBDY3thmuQqmJWumefC10d3mspYkB5vXzdrdMy5O0FvYTPtrEGD6M3
vmR7+rqTQ+YfZQDLYDMiINBEw8R/fe3K7bz6USDbeFGyMT93yh5C2mbaEY1muyebZ+4kt8pEb6JO
q8eTa8bvIBYFW+WolzitIS8h8XyE+fc0Z9C0UJTBZ9bULrFW8RU2qnK4m+gupXsawd5OqZYxkhXT
WS4mXbIFxzLBuCdFjRUByY5quuVnbQwUN2p2HyZ6+m5w9I/T0CeHFlYrwDqhwzxvqJFN1vcFRmJq
Td+WEtcHKjB8VNFrMjvUYqgT1rxVuUCazWKXK1sZmDro7GPSf7ed9WIrO4CFhQ2aq1khv3QdapXL
qlkvnsTj6qceOl3Ki+rAJlTV5Z0ROw/KYhNDUo51QMHyguAeIJCGIWCsntHQ2N7HCoh+P4SzWo7v
Fav7zlBU+4lhI5dXRcVSIiW6PFKXh2+logZ9kTzqzl2fmR8Wwy1Oezah5p0iHNBya7duFaaevgeq
+pZpDO0wCpHfLN3B31z9fQkp5zA67RemhztNxeg9h65S5dTt4MNNoT51izZ6b6e+1byDU7qPxWh/
8Vr9c+tV77u2hSDQzt+n1ev8pbnLGkyOTFubTnkHB5OEhM5Nz7Cyoy3pE+px06rvJq9/0LYZj/bG
0cBnIdPVWgtza3h0NtU4W2X9sishIdnzbCnFqRlHBZh1/lwZKTbnQlEfmzmcWadLmcGf74wjJipQ
py0cE91upw6tLMhjGo+mod+jko3UxWy20eIZJB6ndDqoztxG+j+NUddtZIhT5D5SIQO54rWmziNu
omWtqJNwle9thTYbjJengVvpJLfirvowVO63bAY1Icc8HCj6wu9UPCw29XqRqbr4Cw9D4OIjFcFQ
N6IxUte+jWpvAZVZ3AOSG5+NUuX6dq9i0hMHERXeDoNpM1KJy1LWfTllO2u/3dF2gBD2jfNWliyK
UjK6iYGAYfHWmPszqth8mOUifyiaqkgafpR/tjX+KOSi0ou8RNls9crvdn2eMd0CToczmdyNRu4d
u+TQ62sj7F1QVZtX2zn2cf+QDHq+B5kAc1ht4l7nfpIPI05iB2pU+jPFfQ1XyK+Ak+vf7y4+m5J8
ANLEraa7jg8plbo6yW9sOROMf/k7yO069Sh91rf3ljF982b9bkqBTxZMt0/WBCUl7bKKuXZdsHMw
CadYj1GYyxWxGEuWyPTGy0Kp30nBh5GUOFcqRxG5CW1qD1CHTIJeXKK89N4oP3fMVkwx0xB5+Hbi
SmdCszLHcx03oesw/KbwFliZT8/jEJvH1cqFCUNVJaW/bgy4iufVx6723pOpqKN5M8k9N/OJGIwx
ofK89kxxI7CUVUVbtSonwx76JSDzeaciKXCn9RMrsjVdQg+fi0hN4H+NvYNt9b6h3pNSkxHJz9mT
nrUMlkMMHMUYORD/IktBR10ZdBiupq0GgItbexYRhhx/i1QfI68eUM2Uf2EL5N95RKNFShY5p5E9
2cg7Dvmfnzu6lrCpsBkAWQFgdtXyfH1U5PMiGt3eGDBbxwm2YWyiqXUziHdisPd4Meppg3Nos3zi
zjdiuO7I7uSTIfjfeAY2F7TbcGZrrb+qZNKjqrQeXZCCIzUMcyQbHD+a0Bp55B100SOj7VzueWN1
ghzCFFPvkIB3M9qMe5QNhOosrppgKuNTsebZ3crEdtBGVj3yYZRNK+5n2UshSZxHhBGVvsbpzPIy
3Kk7u7k2u7g1vsMkYJbVpgb6fLsa0WR/UGu4+PJ/0Eu3/vWPgOa4uvJdmS2Wgnb2rcMr9p6l3n4/
mEgvWOi3nBJ1/7DqlnOwsgqLbNd4QBfVeOgyrC8VfcOnMP2oWizpVijf12Nar5ys3HYvztpY9yVW
9j5+66HbsmCqQCTuEZL4uJeZfZInoMI43Ono1MtjWrXcD3b8czFHxoxOOVE7vZ1g3aMnvCSz6VOm
M58MHjSK5OvqcTYN1My94TyAhmozoqk+lY3pQ2eBQVjrhChQIb5V0x5Ar17AFkBwheyELi5a7clx
tco+BxWBxkO6sixVZjYVc//mwXjscmO6Hx3zbh7qc0HBCAWCwBe1VsPh/9lMWnpvUzKDIhdxx55u
xSXr8zMCfNh9jayel2VD4IZbXIP70+kPcz85BxS8M98syvu06Pbz1FFdiwfIcWSJ5Tuu8qVLMPed
clDOprpz49ptcGiJu0O7Ws+qN6ATsVZv7QbaY6nl56nbl9BquRmQ6P6e9RVSEcIKFgv70wTzKFDv
M7dF78vO7nEba+8mVJB9Hc3rg60NOcuTNCGvSd47gKhb3d0aB8EK33DRy6/je8jsourJewa4hWtC
sUZ5V2noe+LjRgySzMGUMdUJ/qq16dShDYpOKETPhAKkaLp9VtWyQlXGLa+N4wJyehbB2eT8tW5O
dkgtSEAI8/nNlugRtHoNogi9TjSydzuQDq0erXEN5YiMaSAPqGiaQnK3qsPtPPku8mRTyz4O4OvH
TlXsaKaIINIhuuJCL7pYAijnzcQSVbGWqFcDuffW9EvjXF9U99QKN4jGBdpsEKKtTlSPo4qamZhJ
wMmjJFbdCMW44oj107lH3qskItyoiUWGgdrLuR+/Aa6YvAG+nJBjvCXGpGrjifFaI2Qq4H9heEwM
JVKZOC8to+qyMWxWilkCyi924CTFcqdBGTbzBdHkimBSi5eL4KIHo1I0R4tRwKde4ruVYkdtD5+y
sfwLdCVo7PGz0XQ8Xu5IeevwmiHhB0zrfVoKNw5KAxEYnirgVrRM4vRH2SIhtDolxoFLS+qtD/Wh
siWGGRlF+aYtDzmqC1YBkjZTJXtQ9PL7qnZdaPCTlf3w3XPIebsj+hbGa+59NjeA8cwyc7jw2wem
bN13vFEPtgWkq+lfHATofKq2QE5G1tmVU8ECOqFG8Jqq5R4AZlgBy6NwbapP5ZCjxA75sDYmJllG
PAua1DC0/AoWcFudv3MHeLplKjJs6etcvWXV7DKuPRkbbtauWj01uqIe2ipGaFI87E2ommXIONhe
tHoFHeoIFvY00HIHkVa0px9dwVrsbZ56oQOolwiREBeIqN8w2p+O0pL8cs52l78zNrRtdaRRyamM
35gZlqOrP5XKGpHHfwcN5rTk6eduI8fmla8jiVNuLJ4Y2++X+rV3EDGOswLzsIY7gJHy5HkIt7J0
oKYfd2oKc55m0MV67fmNqBke2gbEuIQ5Hqo4rDsMipArLV0Uh7dIKxU6if3XYcz6w2zo73YGQJ7g
OOxZ4AZ6hyW4uqsPEMO/jKhi51kXNl11WSFaChUDpAV8p0qPTd09lg3ZHOWdorfUqpLy9srnLj6M
E6KoY1w/2prna9Dz0tX7MTv1YxfnpBTm7CvEjXCdwqk1ZmY0tKjdIigGI6SmFzqeZtwpXh8oW0KN
eIOixwE04jC580kD8mtyxTe9NrRM/R4gEJKRqz4s8XyaFsJPQw3JQtwDn1PT9Fj+RPDvTIXqh9jq
v6MA+OBSlF8syR2OTh97G+KtfR871g9kdQqKDHzwv5cVyjyLm+LSrV5+tyn2erBsau/32dCoXaaR
PdlQYKPfbS5jaZXmb+2uQRV0CNkKc0+PkBA+6Vbc+Lkg2q9empJZT/1KDAHkHDqe8Uk9uQMK5t3Z
c4ne1s3rI6pghgiNFwoW5PYwOPsha4i6F330/GKd1iAHYZwWUwjIMvIuSWF8SYk9/HLcGCmJ1ZDT
ms5gFfyZI2hp1ItGTyGop+2W83QOPZoAGPsq+SEz9C5CwbCPNI91bGbXeAKLsFA2kGKfB/Slju0I
dOxnIpjbXKPdg2H9hg4GfikVixhHrDjmuT27sbOd0ha1sM1DfQlZNwIfcXB9yoeqjEBc20gTDZXl
RGiVOo9BBdQcVB1en3pWU+7Ks1KnOpraKKX6Ts0zXGg9ZFpb5Y8nQefDcgjmGstyhmAvmFNr0cHB
kFhAyq0mo2svUSKaiiVPpL4ZIt4ed+XFrfkmtSKmPHlSX5EwSO06SPW8jwYkHCIWawPK8qKLDgjk
sj7UijIO4cIinoojIonanmjRkl/qGj2SDDInWBmY7BrT3Uqdh69PFVC8iFCNgaJGrOFYz9y2a826
qEsynjyslEv/9vG5uBASe2S6GVswbWcpBAnR7iDdeYraR3Kf7MlG0REP5NEnPvLWiFDFOa8OxRnl
/sUwh5GVa/0Rp8vsjrlAA4IDZGqgnUZ1Y1AHN02UOWdAwrNIFhL+2rCLI6BAbDAdhE+3zCIJhLxf
JJtk54FNlPVUgw1HsrFSofmk5OdRfsNhb+pDScgDEpDrwZgowFhanh2z1viA73mrhWu54v7nNP2h
7VXG6WlWuAGItVl7sdzI7CQcUOwUvzM7S2SoomX0XiQF7X8Je4L29/8g7Dm2MKP87wl7AfJ3/dcf
ze+EvetrfhH2KLj4F3lh10O736YKSVDHfxH2NNX7F7wv1UEKSLcMT+WTfhH2TA1WHjkgXql6wAeq
cSPs2f+iRFJHPxWWn+HwJv8Twh6X8e98PTS/QdBJ8zkuaWrAuj8osirsejVGde+u7NOKMGnqomUo
O6Kpv3vXfe3KQ5lvGVYSi+zLs/6PY2tM2qDfNrAi8S6395Obsmk0BlFQYuD5xXuHTD2aY8NSPpNo
GRFEYL1VDCmL4WEY4ErjzxvInZkYZ2XTQoenMFGe1Nc5aohytzyrFK+/nfrb293OuR2WvVVBrKOf
li/zRFHn7eAfn7qALDPk/3MVsvfHOdcrw7AFEM5bsYoXZ8tzam34hAGUFyrleGkdFmVDDNek3pls
VGpIVdT0xRQk98rGsYd/2y5IrUTyCHwq2JAWBRXi1XJXOWtVpL3K/u1EuSmb25nX08ULf/uA/3T4
j31JTfHgUNgQn7CWYXa53N5J9gwPoRO1Y9UjgKEVmg0qlaIrG6TUf/Xkpo79wc5EwPpbbk+Cu757
A/XS4ie7/Yvyx/tjs5b/P9SYnRpuB5Ka3dp70JtgYZu46eAdpT40HVLlqYDG5E3YVBTm91oLmipO
lPtk7/o6eUvrICxHbdQe5X26yX3ycKVpd52RFie5xXoCXY8M4/bfXiu7mIG/sydnOcqt280vN69v
Ki4Q9wNMJB4Xs2cCyXQKOGVXNtmizZep/FqLER2fHTG4i3G9EA117ixqRM90XAB2xWiCTDOGyGnK
tD/L7riNUJMQoQH+rw/UUkKkENiYbFh+TcSsQAtaPGVnx8XMWByU6JnsqUV8gsulniQoGFNj8wsZ
vG0bfWOEpV1/kSiebGyBPsqehPdAoX9tAnKiXta64RWfTEh5oO18vuJqsaLySLlZOp8wNzlL1Ezi
aomE037rGtnzarF6G3B8pNasJOpJ87hCE010XZk86Nb5YlXv8Cy0jp2lPsivw8TLR8iua01EZSUV
bfAB4zyodUevEB9IkK7P7XNubp4a3i4fkj/YQ6eSBhf3rsSUJNwpN2UjIVDZIyR+YOHkHiXCBNou
ALUd0IK6R7DeqjLH474Nz/JXyBElu0K38tPUSdmgAYJ3icBt8zJikx2dpxR/GZyGnL9B0CQTeCgq
DcWhLaCulkLtyd0x4kWgBn+OfAADul6XhkwGPxB3aEOpcyAvSv4nptIjCgKEKHfJP+z2X8XHvQVJ
LTGqhQBYVh9bYu/jdbMU17zlEKb6WCRwVZ2YI04uibj7WBd89NYuOS64DWGlMp92gbDKY7Jnanqo
m2V55h/vI0WEarLnrZiYkm8h8uxSZQg1Y/rhyihvFEGlUZCK8XvRldvo9r1oQoviipjPBnCy7Ep4
U/bcocq4mZJ7mY7SBIBZjMnKDyNiUAn2Jz3cT3shOrWgK6pKOkSbaGTvtunuLJ1YnPyUu6Yp+eIC
jodpM3FLSDzWhYV7NJL94QbRprB3TnACz2vhfmrNkvH+ny/r1ubEl/1nG3USUdahtPBx/v6G168p
w2pbxMLtqOkXRJNuIK78ljcQtzXbLjLn+YhvdHzKYLMHqjlngfzm8us6iDvyVWUrd6C/GtjOop8l
iDut6HxPeg4f+Ha/yrujKQYEamx4UcYgJv9bhsGblFOVGhoJJB572ZjI5XZUwxz1XmEEFuukW4NT
WxY4Fgt++a80breAKs3vcrFCWsS6wBTTttykRohkgty2NBO2+z7DYpdz/aR0dSQb1UUdSYFEcIT+
Avl5NjB+05FgccQ9j3YKyxmnaIK8mikia+s1kvvientz0IQ96nhR3cnGLgtyfY1KDWFamQcDtXt/
EivAVazyZM9xE27SuujXS++8aBTysM5ybXRs9yFqq2rldoDDBRxOM69w5wQwHiaqxvxdiDWKvMGv
22Y3ApJ7iKyniXaw255HTf79vfgjZbNTT1X6HXwpPOEEgC8TQjJtJaF5nHrIITVAIGOTMePx88mb
W/ZumyOL9rBRlwnp3sx3tl2LZJMk2idrhgyxi7SJKoZO2TgZ4+ltn9xs9tqDFieOyHPk4dum3Gfk
SXrSN/tObiHlJ9Ab8dbXrtz72/tcuy5Aqz0y7tnbrBz7obvXxVperuJ1uOIXdXhudFsIBDoQnYTI
8awkSdBYHikgOPQHveU+K0UoCX5CFKTVrA1NsfPalccZVJ7iaqf6vBRloSJls4jUTJ8oXKXsyp2y
acVh2VOImpk0xO12e43cnJ8NVISvbyIPyb3yjTZbpIAKmJJ+O9gtoYnYzsSb3N4pjbHb0zOrZmkp
Hjx5uJHxjOymMrwUr8lFT24W1cKfcNuWJ942r4crGTfLM+WLSvnE3N5Tnn/bvB7+49Py22ssiOan
cWqvVyBf99tVXk+8vofT9djjxK5OlppJv1nFpDcsTHpyO9ZNqOsx+RG5TzaTOHrb3F2SMvJk2bu9
Vm5Oe5dGpeXLDTNxmFhlF++MHWBFvBWu2uyV3eve2/vcPooZUQ2SElhWHpWfJ1/yn07+7R1vh/+4
RPni395ffAu5b80YKdzsjNb6L/hGYjg3NOePTYMaxQDUxWKlL3LWIvPbiQzWrTExPwpja/shd0E0
Ynr3RGh2O+WPTXngv92H9nUBYRdbdnmeIeOFP97r+in/8fgExxmV8k7IJ4kr/ueLymuX+wY5SMnu
7Rx5uDdyhq/rTvFVb+dYGmUlMwBfuxiwsDuhVv/r3eWPtygjf7mjLdVRKeyXtsUPdC6x9W1kkIf8
/UOawNsZRFrPEkGbI0M+uX1rrjv7WosFVq0zMYm48Hac6vQmur6lfBO5LQ9fd8ptdSvXUKvxu3ER
GkhdtKDaRVVYyPaU05eoqSPiNoZdD2Lk9kIuxiIjHXYij2oaigUFRUx7q7kvL9o6HJytG86zSW3O
pPUq4xXPkimylZOMJXcRRWLLyfd3e0GS1dQGKS3PjLxdNSPZS7vKuvbMbHZOLPWpYfkbqrtiZzkc
wQD9mx7uNDXQAQqTOuN/JSO+Fa2jKK1LQi6JcyZiEpc7bWVQglkfTAq7tfe6SNuXaoIsfpa6MB3G
7TRPrhWtopkoQL5kI7yopB2jXKxVZK+CKw1nTkM+qVajUTSLE+/R0BtamDTWN4mkzWJJdGvkPpwS
x4OhGRRlYDJDLUO3hNgJKpGOjhPav7YVaF3+ee9dN6zkdOyKmVg28PPnS9Ng0CciSYlUWiKukj+M
7MlGHihbQP1xjutA4p3XRi9TcqXuMZZj4yhHZpmql4hvLrtyL9WCj5sJn2JbcEP1APRZa2R836Tf
zn+erInRWr5MHpE9BFRbgz+Dks7xt6b69015VO5D6KbxFW+1EE7v5ij2NgDH3Kz5f6Fxy323A7K3
ip/KW9G/pKAfOoD4f2Xv1sAT//Wfy31yE/KnWA+Il8jta2+fntN9m47FdbUgjsoD8oaR5wnQfLRN
DWU/plxYeHVEbFhHt01FTpGpXOwN4nhHxaugwv19appBTorVzQt+O6k0slOWjWE6s1T1KBEazqtg
E7iCPuCRPSI40hAEwNALuVmhZbk4aKnNBnbvsqHSUtS9udDzsR8LEpw1WavQIJhJKsE03cOsTu11
AEcfn8nlNoZVmrqGLdVi/kRBX1RC5V+MZokkbo6D3xLdNidJW7lty548R54tN9sYysX/Arb99v9X
Ye26xv+1wvrwV/l1+dr/9Ttge33NL8DWscBrKZNGJNdSBSgL9PoLsOUQcupAGWgrmKqtA6X+XWDt
/cuFtmmhGmZaDpzd3/Ba91+mqWmWyvuhjSeg3P9BgTWV3v+O15oeIYyGDZGKvJvL5f0hlFbkc5pr
u9ed50IYHTL97trcHVHUJyoV0tZIkYQ4oGc+JGoxgSizHTKZ1mdtJvNdUVSI8gFy+BSCIBCpQBLM
TYsnBvlCrCeQ6wSe8I/QGccQjajkbq6p9HMbotpi1nH40se7AXV9ikXup6FRcOp+c+12oLJkhDxv
I8uRuUTqhjKqB61Lv6qw9k+DYz8KwahL1upBRon7HSTnOlVNckNuEmZb81eBvcrJxNL16PIVgwKs
dK6Hz5igPzYtX0uDxjyVbyAY7iE2p9O6duNh24DivNTBZQx5VPTZHl2jV0KWH0XYo9KE11sK6zhW
yZJZp7iyrJcmL+/UpIf4MlljMMfpfmdvCWkaeKxO1j30mhWHm+v5bkUYN6k7w8TYHc2heKcnyZsd
l9qLm02iUus+ziuSTvumBer2OuGjSu0P2eQxhdwNEwRjrpz5fu3Qv9oT9cuuDj6WaF6w69bLsuht
SLRcvMSJ8yVrj335YPR2e1nGIQ17U/trr50lyJ32kVI9LfAYBRnnUCtG2o2UUfY2NSQmFTRiCiwm
mkpbgy0bx9BewspDB5C5UIV0fOQe+lksDcourQXrNB9f2gRFClvjvz+q+vgRByHom+tAccWe3KW2
Hcxu8gNaZurXcZX6Wqo/97P+bBUI7ntekVIyk84UcTf+8YlSokeobMtBTYqfTICH0ol2lIsoK2vg
/2S5X5n2axwj7esMdhcM/Ya7SrajZNahYmeRbiefj7EJkYmVV+9SPgiOMgUKzviAiAqlGbr+XCuJ
v6HeiUrFA/JGtZ+u9cucjVmQQR4JmCMDktE5mFg9+1syXAo3edbd6r7ZqntL/da31TuqXCLI5fBs
Y6qf85w/pdiSN8+OL1trP6IitzfFpTSM52Ir3joL5VKnaV6mogpRwi1RY4mD1d+rkRIEI00PcaEK
hpZyRntgDjKysW38RNbkaTXiMHYgJSCi/soVUzNvwdfACgfRdE07VrPOzN3trT+pyUQodjYSpQ2r
lTXURKXHPFKEV/GM++28nptlMY925+DX2XuBpyzrZVZhm+OCGmgrav2gYG3AMqz2WxXjIrx3sRSE
4YHBgKgn/pm7770xxXvahZ7gaU+xqaCEECuwpBz7YXNfpn5YnuweGVkVktnevtjKBi05Lo8e9f61
1qcfjRaKx5L9pPI4xmX6Ui7WGTklF1Bo7J4G2zvn2wslD0NYrvijYxD0Sh0i/lQ9ZSrUK6x9dhrL
Fq6/1zbBUOX3MOadMDFYguSVWnP9nXewiTCHgqGm6Ofs0n7rEVZ4Zz0aZQqz0VAeHQadYyvGNgWm
LNTAJEdC8NO2rA0eUvP7KnMU6GKwWB2y1og4uv4YQRkMNKfvD1j//Bd757HkuJJt2V9p6zmeQTjU
oCdUoA4yVIoJLCW01v71bwFxyyIrqt6t7nlbmtFIBskEQcDhfs7ea5cboQzNdrCqe8UE/oxtGkcD
anj84FOwDY283uZRKbwMuh++yNnmkz6CiBH7jOmymuAp9BMDR0/Xyp0I1Qe3l+6ONNGhgvrnR+FT
EVaSRIB8TkKqQChlv2EQ4ECWQY51RPthRxBlqcUMTz4GwR53h8ocBwdD4Go3u9LSDZS2az/ddSM+
tSjnVoYRkhmQ+Rvygoik7SO4suar1POnKGAa0sMDWZudb50wTdgnIg5hZVrTloj2YIegsVulY9Gd
Sl1mu4ENMKq2PgE7qk/6QNWvVeTPPhk3oT/tjGl8jYG7MjZgTepNxzOCtsUtEd3tsUFNo2G0KXzg
MbFdWyddpwdVdsHGzlCIMPDr2gixVBuxCKWszRAJtnsJbklQlyRRYAbmtFVCtlu6BoUTHlKEKkUy
mF7nDCODDuMo5W+5QdxSr/NZCZkZzW/dbrIVrBvlxMxdOUVpYyKF1m9KbpqnvI+IVFJmR3JaZSe4
teoaHbO2Viw73ueDvJKole+JDEBROKkYzTIURjLbgDCE1Vi5yRnn1ye3k7FHlIh7mvqq3BuudcFF
auKemOCH1MLaRK2w3rainjdl2Z6KxAE7tgnh5ZmsHcY9B9rbVuYhydpJN2uM0OZIxHdIAE1QG8vd
KsI4C+vSLeQxsIznQjX0jdKFe/DZOs0j/T7OS4F0WPUhcnLLbozjci/XNeMoIKWt2hjSGMXR3xkB
U7tiqqgrxZ/7lGd9K51p6bTEdIFAZxK3IBfJdnLlZVG9BJQRD1oarCmuoahS5KUaVeMNivb/VQP/
F6oBw3TE385CP31rWLoA6cv/nIf+9bZ/KAc0Ov0aMUhMOF0Dlg4zwX8oB3TxX1hEZzXBH5NQgZxA
1QVR3I5uadzSym/eKD/C/C9TmJrhGpCwmI6ydf8Pk9APCEwBLcjCkDnPgTWmwXCFmKP+Ed9JEHrV
KU1n3RPVjDZ5nUwHZoqHNiD3LuiyfJsZ5hqGZrACXpJ4eCwBhqnFrhjoUjelA8a05orBuXpR0uT3
HwKMv5hE/yvvslsR5W3zf/73v4RhsXUoJFwb1zY+FN38QB4MzFGkzF7F3WKBXMlCXFJXqUCrKeaB
geheCP8R9Dz14CLuyKJVUiyBmrbvggY8Y4ZuPQmgYvoSBZ5jxmdfogxVJxvQsjaED50fMbXKaUxY
/doo/O//YfPnnfdHevO8c0naUVXVQeJh/UsMVh20yVAXmriTz15+qWURXysZV3hfSthCUuDcxgp5
QwPQGcOXKVDbG02iU2bZ4Rk4a3RmNnes6PteaQqvHYUh3mm1F7eE8FrMIXaZn+0iHfJ8TwA2PdDm
5M8mWh9XolGq9jlT0vt/+E7zLv/n72SDddbUecnCMfgx2kuHz0DGSmrcOdBzr25UCAi1HeyQdQGE
wk1jh5oJ5X7QdmXiOHu/qMil0UKU6MLHFuNUL844VSc7M+Z5o3YlwUmPIlKp4e88WmmN/zjXYHwE
7fbvN30+af510zl3BGcUZ9VHKHQOOqELShA1WkkglqXEj5PmDQBL6CRHPoKZPjxh4w9RhiSXvkvH
r2Wzbp1hZ9Jy28d4Z7bUbCIP5vC4M7oCZTLkVI8iEYyaKDopsX4BgBmtJxs0Iinb4YNDmlJbDOop
FC6VQZv8rRiH6tEv7HTHsdGtLBESIYCih0OygRuQ6e62IlBrnQwYbvE3RJ4ylMWe8FwzmDlDogj2
0pfhvcS2W/ktU0/F1Q4oxa9RaLmX5SaJN3ZvZZ5phd1czb/QbI+wZCtwbQHgCZ/l2hAU01cXTfTK
GaJPYBi6S4zIestQMXqN6gPIiLV4J9S2f1juDUl/S2LspqqhNI+gt4urWvmHQnNxJesbdxis1WAl
z2Rj1msYIRridwGoBH/sgepMvQFD9HOyRveQRc1nPQ+GlRwdcSd4c29mTb3/+99b/3eHqgUhzWQ5
D8jsI4jewV9ES5QVj6JTLrI7CGFUXD0foSP1LfJXbP06GMI5FBPEjMg0tuStSBQXBbJjHZ9oWJRe
50JmSWp5TklEHMgOonm4MlyoL7J2L0RTu/8Bt6r/M+lwHpJt3YKUa2FSZcvdmQv8x5BskbQRj4Au
7zMLjIE7fAwS68GwE4BOVuZgWdJjfviAZS2LmYug3x0pyVPjsj5X9ZOlRr8dOp77wREG5kx3peC4
2hoVGKsp7CLv7/ey9m/2MlnKBtWUOQba+ThGk8GTJ1UyandSbqubSuCUw5orGjB5dJDnHSeHC5o7
R3rmZ03moNWD+CVKnPbw9xtizGTWDyMTIVkqvF6VrcET/M/7zZ/slksTv1KX909VoolzTbAd/BTc
TKyelO41678kRS7wyyagiUYAC4OuPyy7kmYrnJohvdY5HmyqoetgrZDOdSgroKh1A5s7ipUzPw52
5ZwYkTEDyRD1j30iimteTcfB18CB+1qzru1KPStKPh2VOP0cJ/jx//6r/rtDhOAXwZRCs1EOfhzJ
dKGQmKz66r0Zox+iG+LT4CDjkLVhb9LYfJya5LdVOHciTmbE/Zh+JVFkdnFahFdA6yvjtvMmh/zc
0NZPeoscGafS6EmXpI2KhJXV32/wXGn7+NuAfJ6vGfyzzY+kba2MsagZ1APAeDiUPSJk7bbm4Rv5
AWfUfnBM/CtVGoXQGxJz29lqccrqGD45s+kuMW9aCApLFOMP0yH/SAuTZGM6xVdqaz1mWX4U7M9Y
iPX4YZCGMqfeGOBaPllt4OzVkPQ9qNZA4fkf8Hcax9C1xCYrm3BXq0a16jU7I2OJAgPxf4YbFCdb
Hx8TIMHndq5eOXGt7RViwOFA7HLp9NfKQaGk9M5DDOl+o+b6LW8C87eCsZRVp3ZXOvtoxF1wLGIN
0HVgvGAhrLEaF+JoEnNi5Nl48S1aH1lYb8X8pfTa6Hd/v9/FPFZ8OCfIO7LZDQJZKgPKP58TeMv9
zplc7Y6dEQOJLfvHiRC1k2QVjffQGh8VF11FxPwC663sVuEwHaxiomBH7uY+I0N71zXiSP6BJ3Ll
2nVGuzYRahOAQShGjCEwcIrpBCkP4COUB8fdlVVHcpQxM1Ba5ob5JJ4CYnR3MFceWN5Zz46jrNNc
P0mj0y9OUdK6nIiG0SEOSiBDpVPMnAxprN1W7LKwI5mK6+BqoH62zUAAHfSi7v7DEar9s3h2GXVt
g36AUAX7y/yYDKWMeteTzKzdxzL/JAj6XTld+DlJORCbShMbh0rKCvJJRWkgy04m0ryQoIFVIsby
RM7AbK2eLrlhT2+Q1X9irP45CbY+Tlss1WRMY+GgUnp2tI9blrWBHs/livtQGsUpJvD4RrpVvnKT
F8huzrm2lfOokIeolJhbNGwXHopMmD0WdbDl8C3h0u7NqTZXra4Ylxq2+CrCWX6efPci9RmdNS80
BUIL2MEJYUyNTHC0hNM2N/ZBJ9THwfg0WFwXlUFqGGossU/s9puSp8OB5muuyMjDEEpVSmBmGaE5
TZV0WZTTbhI0ZvAkcvAbWA7UvjQQvpegg0Ks15Eb7mZVPKm+CcDKwC13BpzOzWAaNAo1EtiTb3Ey
deeo25YpQzNzD8qfhf4KdkvbIeAHilOW2c4lXmwdAspeN4HerE3c1VsjKqho5Jjk/v60mgmtH04s
lku0FGxU24KijOXMF6M/LtLSSVy7iqbgrlCPvWYYKXcCHwSx2KGNs/dsmtVP4mfbnS0n59DGEVWv
PHzGjVEfBjNJ6YJBJ62Tqzl1QmCaknKDbIhpo6YebLt2aHUh/9yZARzN2PqeNgFrm7innu0O6rVo
ol3XJslN1b5QHNQeE398aXtLvXTFDfv3g4rGZsMOA8AQ1z+ge3kgNOGfwgkIHwfCLZ+yVjkmBlxx
Pdb7bS62Yx+NO4dTegX0pSNkkq/UCyDaBYT+zg3UDVec+NTFcbAZ00c7Sik1h8ySemqG1lxJcuhs
l1Cu4ABNuafWBGdmo6BcSvX7bFgAz9/uYckeM3Ek7BbL35wfCWR/qyZj8mDSECYIh5K7UtuenebQ
Xim6Nib+ltIZNXIH9UdXwg2Z1obVAcoZsF5V8ScQUPU+xsox1m6xlYkvVrWcONJS2ZCvm63Syo4e
Amycqyoue6inje3xseCcm5iOx+CzGOugASUmhDCVIsxqZNJ7rdLPU02uZMcCFp4pnQmA/8e+Uoi/
KLVsC/mhcZkP1P4wYukqA8xyXXydHERd5H5ZW2PMfsgumfZ5HfI9TQGOqztjXY8eCMvsgvrBiMKK
emSDT8UYwJHbVk69rS22pB+sM7P/RYIAfY6BpO0+VT3L8cdN3UEyRI95FwNHDz9vCuHA/qnFiu/V
4aRc5FCtTV/trwjVjVvfxl8bQ37LnTzcxUlq3UmJXXHN0A5Emd9E7X+u41DeomLYiSKLNrXGAREL
WkIlMWxgbNKdWTQ/RarrwI1QYdU9hBXUl4eiUeWJn41gdGimTIy1PdFAwTptkmsECWEblxiW1CQt
T+lk3UpOlf1Yuu2FIMa6oOubh2en6H45GqJ0F/vMBeEjJmXLaHaQHZorWeAE8dbuhhyCmtgwJzvp
LtxElQ5E6nO9dSt3WslmyC5+2dCmQLGvCme806PokBIid8j5WhYOkgcnhSZDOCRMwghKTAHXDiZD
VmMxBSPT+6zCAnmwVS25DunvIuUEG1Pb3WtqdXXZZp8pVxE042WCa7HpzLmYqNNYXFXMwBmQZwuo
YZ1aq+881CPklCZ1/RDKoHkQqWxXkmwblOxqeqqRKGwLU2DOphg5Our4KnjXWVGpoJdScT6NCt+/
l/uyoaadSKHeUry2t0lOwy0+mHmGwaFlJ2Gaz4keM1DxumU+e4KDa9n7xIAJ85yFFoHCgHdBJe+j
drQetLSvPCyMxM6ZCopEh8A0yzbIKK7dH1MILqk3vo4AZ2GkNT6EN4yNWNkadTuOiTwaMmCsDdtf
dhuPV3e+sUsVdBI0yR1rO/vkY/jw+jH9idc1uMl2aA+K7t8KDLY0SsRzMecC134AlNyAMeTW/V4L
69esSvQnC2NhqEzyGqmeTe1hhVWTOHMOW7Bs8ucEutcrZDaDTt3+LHGbMhmjd4La+lSaL2HJWiiR
Ic5iodEylfZtmcsEcfTQAAC9+nZ9Jf8s3AcU4T04ZzPbzWB+11dizUCAJrjp0bHS6ass3751xfi1
QvaSVmP4JBKBcMsC9WLIz2YIvp8OLF7Prko25NwUz4N4KGOb7NxKe2CcCkmPiPcNlXVqIo2/s5Me
DW6WrVsLhrPWj/U+7JVfYasZB1zuNwMp16pxO/GiafqLEspxOzoYKXGjoYdcrIp/3GX1Xh8nb5xF
P++CDpZFqKRnBQfSS4S+y12HdHFGZboccxPZzB2pbhcV0ttjNbSw2pJv+kFjRkjYhYK9vRtnSXVX
4Vl5v0EapUalebAXJfTIKEtnTf+52PSEwbzIsn1y8Ex7OkbzjR3I6ehj4FQszKmVFq2rWSUbDn3v
6Trx6oFCVs3Uf3t7OozOoaUnHpDe7ljPN5nht8cuyoBDCJPWZIXGNBP+BoM1bolxxFEwzUr15Sac
peyKyg2ssh9WNtQ7SGnpyncb8pRI3dwNefoSiOCltsCTOH3CdCrP0m08OyhSoixWtAWRTM8WQhsQ
BkurXoX3OT3pIQN1pkPPVYZj3qFvXeRfi0N0ufnwEEwW/CulMnF6N/F2EMhZQCq86soApmpWsi83
iyru/WE9KWJPuNMa72zFMpIbrsXlbKX9614wzJL55XFMz6ymBbw27PyhHrWnOBXBQSEEYm0Tbu8N
DPaAJzEnhrq76axEeoVVPGuCOmgf0Ibuk+mmkmMK1rg91VWhbG3tl1paF0hm8cpAxsCatqfv41jD
qq3mZjgA080IumTbVoM6Wx/XzkDuR+o+t6D0d4FNXxY3/LfBbTw5RLSGBa7xrkcr4A/lDnAbUjtC
XrvQhDwE73PVkJ9L7y1jR1GvOA61+ltxlW+ujrxRsTk9Q1a4SZse6njY1m1A8jEUyaAftjZTnLOT
TPmBVNeDU3HtT4VW7aP8W65Eu8Ehjq+VdJ4anHBrmDJnfUyXtTrNq1R5skwCXUK/pZwZwIbIUAit
6X+eKA3t30xLixh3sTMls5aXy9fBDerGW56KZyXU8rrl3vLc+2vT5b3/45/fP4G46gnNmhK+eeTe
3rf8OVsEa+//TVnBAXSnETDqLCdePvvNQqdXPdzYnDbWmw553tjlffSbERmG5IgAj5CINPhDwfAk
EWe0/CKStd6bZHj+y/tGLZ+9PEyCUmfOD4k0mEjjrGOakfm4i2POkIJQGs4+FkhO0f6MY99TRujQ
zNMgp7ug/4itj7rjciN1JItdrBpIBFoG/Enb6RNm6FxzgMVhlwSHlLC8RJtzUq3E2SRuz4pDYOha
l/qPMKbfFqmhecz7yoSvZYIHy5GS75Q2fBrw1Oer5c/LDYQQEzGZC2akKsXazY1IrJe/cBU0McHE
ZKbG0ltetzy13CwPMxNzk2ISkjt/yPI8OQh/3StTlaqBGrub9zcwk0+5EtN5yMrJ2ZswtCBit4cs
AXdj1lw8McoQIglAjeQQae7jz8HgP5mZCRp8lpD68LhnWAZ380whBY3+Curg5YnlZsCrp24Xr0dR
MgnrKswSCyhpuXFnqf77w8VVZWMUTVbvTy7+qveH7+9bXv3+cLk3Bk2KYcNhzBlUSRaiDf1tvXB0
Eoyycp6zPwdkWe+gSKH2c7MxO77fgIuFF/L+eJrFg//jw+UP7awXfH8JnWVnWr8//vAJyx+YDvTE
uCTVJuyodby9OssK96+70hjZivd3NjNnyuSSY4KjNUKwEL4T/WPj31/2/p8qs2fi/eFy78Prlm7Y
+3N/fPHlLx/eMriVspXGBWLzraZ82oq3nTR2BLeX6+Vz6EM37dNio/OzhHiFZc+g28qzvVTJL8hs
Ez4VW/b+iy4PwYmwAHsz073dX55+f+lyb/l5o6IPJEWW+Q19rynTOrcRbhlxtO9VnXk/iLNy26Am
q1iIL26dehpMuX0jKUk9bj6P83jx5umxalZHWgVEdmxgKOV5dnh3Oi52x3oxuC93lxvfDJS10oAt
KTWr3NrSZIWBnHb50AWgZepaQF3CBz2WRTifoMmqBKkve3X5XWomvju9Kp5LVnWHxeOozz+wbF9S
hKXLDvyw+5fn/viJyuUwfdvr73f9pOSwibruq9MFP2wlootlEsgzFfD5ZeeUKM7t/N7B2R9hWG5S
aY6PBYHVwLhZcalkWCgNGZ1AKzzL9ztAmPQwRTIkW9ueE3/atvF6t8vXJJGjLtFlfaEFcYGVVH0y
b4rlG2cnv/sawgw4TodADWxUTQEOr1D7LrVGXKtCfTYH5DV6e8UAUINsF/fKqfU9hZbvwAcac7oK
O0m3giGYax5doqaqt4VeWZeogxlZwy+3U/EcD1XsQbT8XjBYrbo0nqGyPfHFEdf6MXK/IknSrkU3
oIAThn9Q56hRAlNPjaV+dUPH2vUg5vato30xk0CSSoumVs8UwgXa8iGR1a7u8mHtq/64ywcW9IqY
vkVy/JoTkHyKZi+iqrJ4osOkMzcg4qFuElb4ia2vRqMYD642/pA0gMEKKa7nB01wU5ttCC0qF/U9
DqZX0yrsw5TbP9G5TTu1AWHuAyHFz+U+VnkQPdoN3NOyj196HJxbmsPpRpvKALZj4WzjbDC/6T0F
MwwUAUKP6DBwMjwEBdUqIpT7XRUVFzdWP5G+a3KJ9SEkZ2OwYbdf88np1lGd/1ByNb/05Yh4LY/3
1EFvDEjVSUgIfmmUXvGm9ofUSu5IQ7PnrifDxhTi+6hP6mud7lXDBAFLOskOxkWxcfTJg2rnMHfp
4wNSnS0gJC6FcUVkqkHNgN/jh7SNa++W5iki0Tz3x2RHd+h3VlCnTFQQyGqTa2tkJelqJiiF56xz
8lcHHZdiPI9N7XzDPIBgSe/0vVYEqWdX67Idu3NiMSiYWlPd9GbqVmajeWmjueeqQCjWQvGZFB8P
RNE/9BMgF7jq02OEb5nUCoSTZnfX25ESijHRo4SxeQpa0sXtNGahx4VOgQQsBZ7TPKaJGecB4ayp
17X3touTTdcL55z25WvQ29pBFNGh6lGwdRM1RNUsCbb2AXs7/WSexkH52u3TRNynMXHPaUgcHRyE
/hRp3xUFJwdeSZOrK3hLIVsw51ZlHgzL9Nxb764knMijHpVXlyL21i+c5mfmBtE1drVX+jfMYFmh
7zRt2HJ2F+QocGBNQ0YUUp3D/7OfwhJkZfZN0nJ+bd3vejk9TlHu37VIfDUqMd6C0Tfhd00XWnjZ
1STPdcVcpT/UBZaLqWhe67E2n6DQX1K9js+NOv7Ia2pUQRei51OyYdMRtoEfkdRsmuvPjpJuBzUe
t/jm6j388VcoouWB9SlUR0X1ImM892KifxH1h5K+iYX+6tRrpF7reszWsYNXNbLBfTrJl7hM6+dk
JKVBH2+JsQuI0bg7WbSuC+uoRGZKqZiuqJbaTJFSfY1HYvRAl6oeTRsyavoU76MSqGcntAqvSOkf
VPkUnNzIWuemgSWW62qdtCaYSU2cWul+Gns9PYsG80uvd9AVJTXCSZXpxvCFcWLiNa5zeER7rSIk
BpSVr+XdGsryZ4Ku43m1D9uubj8rBdltoOP8C4T+X1Obfw5Le8dL8p2h+xzdiP5P1dh1j0gPnnT0
wxzZY7fB4WDQbVFaevHfXZiM17x0rl2YNIfJVr7MDu9rW4ICn0IdaSh5EkkqszNtV7iuxbM7Ns9t
MJEjUdr7wpQEcJafC8IbCSYcPeJkZxfHF5V0202BlGYL9tAnrIPEK+OXChQfZ8I37bPu5xJOuLIl
y6W0O4KOp68RQN9D0Yuvg95Z+y7uH1sz/m0mcb0fU/omAGnKNAs3PWvZ54YO9YpOQ33IpkcnIm0L
O7MFyjWXT0NPhdHI+QHgVXo2q9bUipUXTVf3tn3W01h/Dg0HbDRQcbPSwY052MozZVblOr16mgL1
UIT1rjdx+4uq2ZZB017NPo+3ZHe5W9d+UqEbnIO8pdAfjpsxBiqm+KwAJwz4Xkw9CttuQLz4QKJ1
qlzMbiPwHz7pjUNJyyghq5O/7kRApzP5vRim+u5Qruv04YmpHAp3ugdjOkyfgQJfDCM9N2TrPbmB
FXpaGFdHLOZlAxIsfFEMv7/bKoUwSdDyJK3u3k8/Il3UULotsIGVJL8o4aClGgnwMx7grdnjNINE
B2pASXmfWq5pTgrPupsbfZwQ9b6T974V3XF5xjeC+gRd9hchgeneEhCbpsLy1DE/O8JU9rJhDqXL
KNw0PidMWcReVPL/iLgvL0E8drvBHDgvupmaFyfxy4StuQ5Q/E5OFj+05GFwWGd0PNyamzF/GDMz
PcJaqskWMJDhA1NtuDDYszK/bKefKJCvU0HCZDBF3zDh24cgn4ftjFr0lBN5VDOpZOpFRDExq5Tu
J0QPHfJN5lA322q9o6EWJmgz4lrUnlArVRXKU0o2AFErv0m9H15LMz4mqgWr0U+jxyZFxNxEgacW
sbwBSf5mhFNxafpcXTX0qY/tXbFpAlqV2MUM9B5tF5bywvaqKQ+od2dcw6iK6tahJ6XphdIKhy8O
QJJDwaAagTg6ljXPlYZvFOdVD5mtAA08uBdcWIiHpL5yx2S81sM9KL/wX8rDwF7YTZr8HFq1IGgC
awDJPAB9J4MIFXiyeI1qcAq5/dIWCdMLhWTjrPbtlZYkn4IU+qVjAVoOB73Z1ViXNwaozV0J45qQ
gdlZqqefhUhf+kHA6qDE6vqzSSECQBiFpC2YuY64TAA6HIKHsab6Cae3xIVhAD5x0v1gTI5HWZji
ChZG1fpG8067qnYH/9czIFd8MfJG21pm8Cuo6cwV9Jnu46gwrWzDs+3exqC34G2mT/DFq00fEX3e
aAz/TGE4Kib5oEkjPrqslYfWbh6khlnECsbXiFUzFWQZPftWdwkC31xX5iQ9ienA8cUe6uDPqBpT
T+05XVsERNvYbq5K0tabcTK2cSPsT6r4zawu3bs60Ro53DFig8pfNHMezU5XfxpKRCHZtT5x9Sq3
CaJ/AuP1e5naL6HM5LcwsPxVB/qC4wOoxdgnzkkkFok5OmBTgJPhSjEH9wAPlkuo+qpW+Xe7LLdu
1AxHP9JAcAmpUGbzu7MMQvdcWtmDZpGOIFGPbKMU4EmTsNKomUufWYp3bmLfCVhm5uWn+44MLC/R
nLuscpixc7lElRFdNijfuzQlP2YYrU0YiI6yMMlkYTYggIgJm/KTGGB2kH51ZuC6mVog3bV+Mwxj
cFLJPFglyaDu24RYjSEwbk6eOTcc4J5vU8FIh+hES3BPKZu6ipBfKjcrThWDQUM7hpQhynCFoVEY
CVr/WHXGI/nNzjo1rRYcO77MwkrSA80q3j3SsEuZ7IcpkHfV1c+IEqgXixGR/UtpEwfXqm26bYml
2UjXuZWjO4HQV7+MGRlvqcYFxaapmo/9malCyxaUxr60x5+VqT2M064cLMZqwLOnKnFvqEAfdHL1
cPnkh0SSitVmhLxmpn2r4uJLqSXIzEvFUzW9wbVp+6uY7pvXwJ1bMa2K0US0/SEkaDYmAvoA1o9g
AsX5zYQHrGHdYCF14YmM2nCwuLY9oH861NXArKJ3ckq44zeroQEjlC56MdXkIRMABEafaZPVyF1U
V8k2IVHDKQyTk1606za1rnlowCxOvprlZP/KG/+bKL5Ehjo+WrH6kHbGFxwScxBh+QnygXZsdZFt
9bKZmG8OPl1A09wrWndCtV5uIRc16zDXMmKaWAFzYUFu2WdXtFjHcP7MzGzTtb62Kld77gmpMYii
ptMmSaIMYXI6qvOYMP6m5HOf0qKt1/GEdg5xIYi6stc9jWCXLWrb39TGH8MwZ2cVNj8fTFurtKa9
DLQvxeBfmB7hdzUsD6OxvKoRaoN6vPVI24PsSyUG7YZnt1xpVVVuzKKQDyO/xKo0an/rKNTxjQ7/
V2t4/tTeptbpDonpHwvxZFWpuMBWNtfEHRcXPezv6WxrKazo4vopEfKopoiQh6nsaoANHSf0Fnlm
EKX6VihhumN8XVMvaWhymGQ4jWYJuL4HeTJPxhNlvH7vZzBkB+N9kZfMGEsHZtp1mJofREisBQ3q
c+8Me9Vp5KGz8DGxFyZawDLnk6PNcowjk90kQYZ5Khp+I0P0Qq3ivQnu055mzWrUaVdHeGURSJ2q
Lv1VBXDKkOGoTI6K5GihHrX8THsMV8Erbu4zXZriGoxflRKhpkMR8oYgOt4EFdf75SZB7HqpsgkK
rN3tmfllZ5mZZBnhWKKfn2H9QomUQmkKAbjuWd48N5CJ2+RzUwukki4BXL5V+juBbmQ7DKxBlrZT
offHt2A8v3r9qzSQKsYhSJRTcYlZrJ15Xb+bkJtKs3TPOesRiNt6tiGzr90nrvOTjv+ewQD+epPc
qyTRTkFsiZ0fTydMVPzgqqlchDsQu1Dp1kYblUcxTL9YXzd7ZTK/6yPsz1jJw/0QEr7HmuhEsPln
GnzOwUnIYYkc9WchS2y0Mld2qjCbU9eB9uS82Zd9kdARm42FSudvMJih0iW8x8gFdaGCGryoU3ct
BkKHUjerDpSA9UOFMYTa/ijQEUzqUbFd2K7ww7cN4S7rmMaHx4qYAB1OrjVlm/SUF2q8nTJ5s9JM
2cxCm66md5NHFbRZXM5b9Amor7ZN3+1pRBifzOKnKpkfTcVwblmNHZiHf+KYaU6N8dhS1bgniXtV
Sqo0rapmuy5Ux9ukY+drMeBwmEYrIu7E3XSVE/WFVSPiHEOFscuDzNhbqg+RJXBCIEouUwS/IwSb
yutRj5Vu3acN83lkXbsgz9pNI6JPGJ6Ti1nn/trEZLOithXhG7JdL5xUUJSOGDyFsOl1ier3xIdN
wucUm6ppbzUWardaB6I5F0jStvlJuI1/GcsAi2L/EEa++zq2GhLlXNVOXHfbVVwSBwFs+wyOEKKl
0JiSpiLbkwpsbA07RSdngpn1k+qapUXltYkRw5Uts61ixCOA6JWltPqjmOJfxUCPNWjy0Ut8kwwY
sKLkOeDpyVvtt9KoxgXDzlZ2dfUwDEOzsaLoKDlK1yNxqvscFxadaZrbIU7Kq0IGbFOE55KWF0JI
FeC/pY7HwnaHWyhjrC8H4EzDw9BYL2WpXCxjinbC1tpNR+QS4g7iT2JXkBcXdBc7SB+UChg1hk71
EFRmfCWO55Pswp3dJ/rPgVz2LIOfjH9UfxkYEomyip7hS9P47e1r1ejVVzfrd7VIf+i6G7Ae158q
U4n2iY+KQncNolqNLrt3FjMSaGA7Xyl9XHUEMkDtIVQuzW/IL42DX3M2pGW4ZTJGWFxrxVub2sMa
tU68QUs5LxmGLqppeTY6Ajq7v+hjhSiq0Lc2cTL7ugR4bTCmofgGM9GSb3xYJiWxpsUzqP6/2Tuz
7baRLIv+Sv8AcgGB+ZXzIIqabesFy5JtzPMQAL6+d0CZrczsqlVV7/WQTIoDDJIAIuLec/bpd7Qv
6bRXzaGOEF/OMWLHypRPJhhxerOAVr08ENsxwYvRpadgjIg5Dzxwv32wT3oSPHrSqNYtGGX6d/p3
nxmUXTd8x2n1dUhT7dTbInnAcOShofOsZiJnDkuC57F4gfnscL6GxWYIwzeL9B7ajA8hl4vbSCt+
5ZNY2yZLci/F1dhGPikDA4LLlvxbIjdAsTQs9db0UbTdkMWnMGnTtUuW2I03XbUpKlg3TuQoRgYp
Je2zlhQ+oLpYO9KCN5WTyQWbLLqTV9KzJ0vGhfJF8mSW9mIHFcmg4WTtOKOJJm44URt6eYF2FcVI
66qxtmGiY1RLCaePUDdld2E3RsdKXWYB0Fvrzo0qwv3qxzQjDXNwLyYt/AM675yGr7X7qK/p7UPi
M6NuyHu+TjPLhUbLkt1MRt5UNcQ+qSAkK6vaqynvGI3iG611vy4lmMwlk9aOhHFIv5llBpgJAqZf
rjtOt9mC728O5D6Hab/Xmp9xY2eUUyELFsPww86ds58FctsmOkp9fJhrd7Qf7RYHXF3ayCbqidlB
6d8PvjEd06phzWqOAVXS6hcf+94kSjgvQrHBku2vTbthJVlhhO4GqihSSTiiQH/tjCQhtiXVkd12
+SY3R46dqHCuotfp9BGMQVrtvkLETUJ3Me+0KKgPwgVKSwuOPjh+0QdhZM/eED/4Y2gdw5BwJmtg
AuLoQ77T/dLalbl9O7Yu3kSaCPotkYbTya7Mnz0Sixvl0xsNAvd8H/VErDccbr6DHzrXRsLmGOFi
ZiqbOXZH1slw4fHqMMEY0Di2lX2J0iEnXy24ShJRPbe0v8vqIubIuzFz6kh5gvvETuYfqUbORq73
HE9EXB0h6wTMucufixg+GL23ooIFv6JWRfie7QV7nQ9J3M7cXh05bWzxbI+j/DUDYsTfx2zatIbD
YLwx4Yqv3Syo+zUjxm6vvBucmGJjmZm7pESemnI2E3slAdr3zaWU5AeHRvFA3VasjdhxN8ymnruk
jve0m1EPxLZ3g+Dom1VVzbkO8Uj0rhVvGxIjyDvMui0EGRQP3kjro3Hw1zrrSc/RJCXlGROyTmfb
p7fvh9HTREsCqS76kKI01knt2HgGzf7Q6sYNYYrWJUAWTbaHtDD1ZlF1tKMm3FFWsnFoUHpMwnpe
ad2dSEeq9NqUIgBNvtYshm8SR3sZAvovHprPc5hW1zZW4kUfY65J97SQRniS/kOFb/K83GSaxTHX
5g8Z8akoN62fEWtUhMOo51ZSK75PyS2z5PKmSJ3xSxq76E6jbWFE2BuK1H+qLP8x40Q4h62/dVpf
ndUpxbiRaEiIAN0VJVx7FZW390FtcI2HZkDZVcNk4/rZr9ofiGavZgaytrqYaa6fabJ0x2nGVB+V
OI9tNP9Gqt3UMBCf4zFJ75s30db7Ii7TZ0Zn46aYIrIm672lieRRR1m/JeqBlo1hTRffgM8+p+1+
bDMPEUcz75fagtE8sETRDrqsYgKdUBhG9D90r4kP+o8x0qJzPbAETU3tsej4S/T2ZuoM/zLl6VEr
YxfJfVOfMMC9xjV0fyNvOKM8wA7So8objwJOmoEsohgPeByoYUXCXKeiXlOwiQ9TkpdcgowA6BA5
nNOUU1vKPW89OAVU6rJzNlpQP+qtiUPUiHZdZLoPBbxys0OrV3rGbU6wG9nItJqHqn0oUpfqGgnd
CWu1c1XaHlnKFAqNuOzOtRbty1Ho16goX/gKFFeRKfhkGndmxMcv6FCuEbfnu9pLnHVfwHwzmRHv
0eg2J48KSzSWSPYcop4y7U2T5HUXhHTs3LIpdlX80oX5eIgCUNpd4QwUVuNLUKQRvK+hu8m8sFoF
Y5/DKXjDWryJPZF/T7iarkzkKzh+wkuVdnJbYLne2UbC1ciJyeUYMXFo0jC/2jj/KXV8ATwaQNnW
nsyqq27bkOuWaxnBvm6MDeT++b4Zh+IuGH8VNOW3Q8TqgpLPdOeAfbuOKRg6t/ja6FV7KrGMIc3T
kdHE84BGtugufVGJ7WCzfsC3bsjBvmA6si+On77nYZ0dS2/SrjT7H/2M1gfluuYWOrinB7AlmuaR
MccnFy13z63YgitSXM1eOwz+A3Xv9FHTfmVTV+7pGQ5rSy11ZJXejFRGLpkKWffCmKMtiUloSc1r
AqH86htufpu1zx9/iIHjAkn2WosR7C1ec/CzBMAUkmBwy+JLZnH2FAvJQWKEw40JEWQ19FO1ks0M
3VUZLoRkBiVaVpS0isq9pyNvTBzvph5oWYlQK2/klHyB18/nMvQ7zPRMHnoHqkCtrd3KaKhEicOy
UuQjoPolvNttO37fhOs9MAIEto67FzGQfFefAtboFO/GZLyzQ1acYXDfRMZ4ZQ+YoXvTLpMi26ZB
OW7R/O5Lfqw1cxpjgzqUeOi5/j7nCWxNBbaqQ8MhBzH9FqrrievCiao77T4kOAZ9+jQe0DFqG6aR
Lq7+esui+j4rTHmhb6Dta4nbvFZtx4pwm4P00exZFfZyNWMtmBYjiUlWVc/gQLHLW2n4LyA4pExL
2/JMAAvFJ8bh2gD/EbnFNgnac20T19NWyOaGAb8ZnwlNYjfsvZ6CXDgaL0PJsqyW7xQwU7JapmgX
yNxbG1XjrqwYOb8pOvOmksa50ufkyjq5YikQ2+Rm2fQiCuJEizyk4NrZxhMF/YFKNzXWg+3K6clK
rOQ+5JIVThOiFnd6lK3NK/TYQ1dmrIdKTc9iYxvM4obiAkajRKNFUk7gWxoSDSssNBNokSfX5JMi
4c0tgb3GpMwrveqnY6bWUWNefFtICC6xpUKEnVcTj6LrjGu3NzsuTL13hl3nE4ak9wcgnrUG0K2p
JofJn5FuCOpuDqJ0qd/l5wE1Hy7aiIhJjEErFNT+DU2sE7Dk5G6gnrEGEopIoku6U4Xcgp4mVBCv
izczC66bxhFfAud1DMlx5Md6jqVHGmMMSIb4MtQFzsi6U4+sXWSJ58Es3yxRy9vA24vcJ44aOBB8
EJ/5h5M/zBGG5LHZF3ZffROutpV5/JgLWWy13unu5jI/WnUC7TLKCNahM5eqIIDKkN6hMyZ+PRGH
DDjCuBVWcnanp95CgD6Vmc8FMpuuZUTEeuDIb7Zn8iGJHheledBYKd1k1huJhvk+hNtAU6Jm2CRj
iQ5mCIjEic6wULlyGGnwkkMA8iLcI4XR0SZWuUmkOVANCVEwZ7MVbsgmrfYFibDQ5c79NMi7pxCx
0tm2yO5IXpg61RvEzLCG0kbf9s5M5IVJq0RzzCO8z2ek0uPZt0Z5nugUja1tnnqZ1pcGwcre9+Y3
1wyLj4Sl5V5pV8VZpsZLWDcVOTaKnmBxs9wbZyKlRm2ilpS1FxeasONgtO1sxSw2gmktBLIxQpRQ
Tvflg8Q+RCeZn7kYImSJCWDR0i3wK6Sz8TQ1YbOuXWzsZHxaK/I3xktD+36xlxW0Vx/n5B0h1rW2
Aucb4aFMCY1v1ej2D2YWV2dX1pjfJYmHjuaezVSZCggUWrflfBFDJ+/N5BVZov3YWenemnz4MTrk
ivxcVm2/MUpBTlP3q4zzrxEz/z3tB6q6qNcZlGd3x9wWsl7C/CuPT3E4frX0nMtcRO6M76msipxs
ZqWPGMOJ8jT0p8tsyXCFUhp1uSwoZHpetfei4SnyE3GjRVwpKUN9JwkbCjV9b9QUv4zOJpvQ5jRu
dEfpVbrzYFkvcIYekOf5mzAp35N4zvdGoG0mYRsne7YvVuARg9Hh3vWtfpPEUOl8bzg3tIvOfpDf
wAtJN7LCxmuVzLrNrseu4YNmts3nEN/7iWmSs+noclM9ZXTo3Hn1IZFtxG1cTeYuVkrlQvOI642z
bp1BbVtX+Oi26LtB1OdUT2Jpamti7eglV099BviGGAEuqHqA8Zzu1BquR7dO+zxctSMF8wayCV0d
0LxDkybblgRNWnulfR/HToY+1T4mFzSQwbPZ1jTjudqvfQdFSuxm1EaL6TvS8Bp++YkMD4c8VoYa
U2jbGEz2s5e5PwnMOUjGzX1O5yXv2xrVuxfjuqSmO4NAYnfKA8IqeZBIEIqIwnM9HEyp6wctf8Po
Uu6HMr5GFGRXOEuIb2udbevIfdon7rs8tGWzJUm3fyhFc/Ui8O6NrWVgmqh/ApZwVnE6mJso9Q1m
2sK41kN3SSxsy3n5NaektsJO5HJ9ISFaVKQwyIBVnotoYvKLenvwsw7fi+OOuzH0RxR9eXYZi/59
TAzqkkF6NCf3uTZokdRuqq1Gi4BRq8vltqugGtK3wCJYEq3u+caFBcp9ExjNqbKbb6Gp34qyze86
W+zMWIaX1jPupj4ilkfPgg0XwukUhRjqFS9Sx7Cis/5Tmkd5q1mkyzZz+7D4CTrLeELgWR67jnmR
ZSWPSVMOh7lwXjrLzVhauxMuFe2HLRkpcqLkttrk+9htJDY9uk5rJzPMG6BJ38Om7s7xMCkBqf1h
fP4vFeXfoKIAM8FJ+s+zVDYxl4X4vfuf8tf/kKvS52/x9z/jUT7e/wemDzgK5Djfs7z/46D8gelz
fzMMFwGCbpofpL5PTp9HeIrl4yc2waNw4GN9/R2RYnq/ebpvCp50bFcInvoPECkKw/InDy36WF23
dQvUhcBD69DP/qvVbzKKFHzFyPlLuZHTKg9/2fOZ3FJUZoRNMmnTYaUlHpMh46fd4uEYHns9Ipvh
h9AoYegB7YqQ+MbkIOWdrA465YT6q4HZrIvv/vQ13304e/9sFhXeP9pb4mYM0+TrEb7xNxd8aUNf
o6zH3o76iXEEWnNe3emumCmVfp386qYd0m2IJ8t2uSLpDyqirZpxrGHL0EjnAw9B9t9hznWiutKt
hcYmxpolTedIQW1Fe2MVY1TpuSTTXTN/tsSvp1QYouDKZmpgUSkCnLCo7tTmJidfB+oxXpGSAWfV
5bt6DR3hVVcl1KTIPLR9ptHBWp81Nu3tOkyJFerHoV8eUi9Rm6wrY6/2gDjNndqUtKE0e/1Wr94t
tv7HTtXkjat9Uju47DCE+lK3t46br9VrYjYX1srLixWh4rWlhi+kAeVNdZP7NfdbGawDZLkiT3cU
77Y0Sa7qNVHubBt7X0e8lactfIUheQ21emnIY2Q/TXWx8bqrlY5HQam/Hviv6bfq3VbsH/Q8eHXa
OtuqbcSsYOuIGDnENzXvraE3htO+Zq9k7l/U5gSGy6E9WFjD1SvSWN7XvLrsppQ1Cz9Hp/8SZAxS
YVyb1pXujVXuWt6RFmyAf2PZL/7x2oCm/PtHVf9eS+3NZRAhvrEuBoYdAuZMALn8fzyA2Wtx1oma
HFD1AdiOVfWrQIv36utRn13948vjWrKti3Sn7quvkMX6Tj3Xgkfxy02SPuns2mQWLxb2U9FE7Upk
jFAi1Pc5aMGeYAA1l3G4P+BdFcgW8g0Ju2vyrWOfwjHrb/WnenFrjKuy9Q6TjhJQg6yfqebcsOuT
HAJWcVaPK9jPMKAqnF9j/g213RZlR8xAnrI5tQkmW8ieqXIQBa72yhHQyn5/q0eTi0i2FeqCbYxm
IOC+eq5Wm91WlsLaDbvUohETGyi0kYbmvF3tgXqbzHaO/80wtW1K5X9AMThQZ14lQ/k9T4yV75CZ
5qC3wunbVfB9wrVuRpvv4CQABqYPoxY8+aHWrVjAvab0XjKDALTJvAvy7EVWDrl1WC0KD2xaS3WA
lS0Fi/WMraVLqLpH4tJD7d2wDDUoIOxlR26B8LyntPgq2owVfhwgDE28ic8k3wsm/nlUUGSm/sFK
Ibpj4KTLFnKc0eWT3T3s6jVV021f0oanmMBFLPwwU/93HP03xlEBmgZUxj8fSO9+FkU7ZQMZQX8Z
QH9/4x8jqPWb4wvHYghlYAYggxv99xHU03+zaWcbPC2Ayiw4299Jt5b4jYccWvACbopp2njc/xhB
/d9cxjsH8pgBIA8qwn8ygqIlBHD2lzHUcy3LxCwP1Mw1jP9nl8+A/815pROOk1WPMpHzFkbVozVN
kBYjpvzgIULNuBaZPu+E7lALE1a7yz0d73hmH5DaZw8VDtcWtw+WUgtYdNdsndgKt7nDcOGSwLJy
smG8KV1ACb5ot7lGiAgCRcqCuFpRPg+Oh/Q1B9zX858ZhjArx4dRESd940uxEChjhqBSUSkdxaf0
AFVCDe9OaO0Vv7J8SxTNslFcSxvA5Sz96BAjdmKUdIi0R3y3aesUNGXae/uJgu26TcMvvkk0KOG6
KAr9jOqydLiot91zEj1guqv2rBn3UZcMh1C43+g2N3sDszmi5V+0SvetaVD7mjA7T0gErJLiUirQ
iWlZdsrmiLqlWhsrazieVeUHHuMZEGVQr8KYjOAssfRV0BsTXv0UPbg2pkdXNG80X39RN6tRJGnP
jjvU2zlBBNVPLK6GzDvmQ2RtYkdc3CCDrp94yTG22ktqXihfuWAvEG+Takqt10fY78ysJSzXO474
XulM9PVxFjo+PT+NbyfWpKvE90+lM1xi2h1nw3lroza9IeH3gtiG+pzLlXxM2n7bVBXZXJlMIXQB
lRpGN92ZlEEtJxhUz5yoLMxXdHup1Q34vBmEbbLZk/gLFjGIEyOrwTIkmiPGDAxVkYio2W1hUlXn
oZEziQSw9MGS4jJjCOneA6P83ozEUo+zc+19NP9krAJhdRC1oSIGI992lznLtGNWhlckN+7BjSNx
6+MVH0vrm2vk3TUIqxtM7dUZzRBdLhdYjG6yaJvBbpba9BT0wGdQp62TVPrnabZd0GHNMQs9FM59
8Dz6qMoxMCBxwPu4nZC57ApoRivAvVRaHeq8Xli3oHVpSeWeGA99hnrGcwFu1tGPJis3TRwwNc1b
BdbJd3ah/axT0BG0dQRyUzVrDZFGeLtIau4xmYdNIxL4CW0IHk+OFWjhzLjhLTUjI8dJgLdw7Wpd
v3Gs8A6rwryVIFKOczU0m2RwX7soSg/6yLiRVSq7skYOPHf61xGPMdpuSmRQYi66W/+gSMFbxvbR
B0m0CdvgNdckgFoKL5HBEVfEF4tC1EpS+CjS1NnqQoc3PZhf/SZ7bCEtM4mBt9W3zbEJND4qndh9
OcH1xEPiULIcRxJoxeMU6/khLOS9r3k7HQNo7wiao/jQ91kcPIVS+0npgFTVUdLXtKejkQhk4enj
5ET1NqeETwwvDW+6RXOLoC+aA5PjJYAn4O48I0Qw7VE+8xrDXKM3o8tStJS0dPOeb/kN9Sq9gJhI
Yi5I20y4b+iO9mXu11em6k+N0dwgFzI3hEEmG8fPu3OXPlNSu2GFvreqmbalM+f36asxDj9SSbVn
HnsUp1Cxo1jXVrLqakQ3PXJ91rireZ6Tr0FtYOG3vTUlj2Kudn0BLXhATZI71jnwoDqDOAamh2px
M9XWm+lk8wmS9w5dILMDd+DwI6pwZwv/qXCoFhrUjHesd1yUQLEkZ3rVp+BICSjQNz2M2vXMfAf1
8H1jhsNtNUb5QdhcjPAS7+WMKBN6CDNYplh+8ZyJ1j+WOa4b/5z29T6CnKbpXB9sfw9SUhC9SsYv
4O0tUquvtofARALh30MIWNW6+aXMMPh3IGt3/TAhYDJnZUmxqTqO6QuxR3TC25gJYoEheEDAXxdI
TTu7fZktLnSye+psB94eTaGDgYVmPefRmczoYO2Y+XVCbuviNpII0GkU4Ewvk+m5yiACg6v2Hr7O
memx7ujn7ewdcahiqnOpEMFrdscUxh8tUuRtQJ4y/abwMfKYJynT5HaeSMzosetfSC2g/GW/1+py
7fcmOGDSjvzcfdd8m0gCEAQaBHBC0XWxRbtBLQ8+0tqRJ9xfm9nFDUdvBzoQ+tYgwS7gEjPlzAQE
l/Hb3JmYTePiS7ftYkHGrlvA7UbXZhoNCgnHOwYHt9ff9IEo686M9tpsoR+vjENYUgb1g/5Ip79Z
0TnnCkMqR2j+qp3iJbW5YExU0VZmE69ng4gtwwsANdh6S9s+uwRz+iBKAGlzJzDUNOajKeKLTR+K
GWfdH7SC85iJyH7QHdAkBRgaBPybuZ92Nolmk0lGfU2bp0IQjzIEwXF3S1THPeFDOyunqWn6HESV
s0e++a2OkMGPLf2OMML/oYnh2OmSQpIATc1Sl/m296ijeFznrHB3Ns4kMDfDcfY8qlCVy1CcIdlH
7M39dVzwHYdYVeqUiYcThPeNMR8LEW2tqLoHYnAsEw65qejh8wTx66Db9iXUsNz2KR/FxqzXZC7L
DpaboW/e5j444haxr2kYVKx94mN8eJHUZeW7N1D1b2gZJMH3kJoazHdvZeK+C+18POkz0Pl6ek81
L9wQMQ3kcZZ7w7c2XZi+S99FHol7q7a/xJNHjn1ubPrmBQPFXqbdnWHJL+Ewo2St26uW3HBRCABj
+4BHkmvADnZFAjqwv2iW1UBcMC81/iOIqQyy7tBtSSO0yA5EDtd207YL6gqTMRdJcp+xDdkNi5NQ
k/gBpvYNUU0Olo2UnugkGtBrVc10xAp3BM2FN3lnXstheEmnHIr86F3CjoOrM81LGUQIjMfCWiuK
XkhwS9MrNxBXt7VbuvvYaJ/pewYrc0p/oJfydqNmXqtieJ4p960SI4WTb3c4IiDUhd205+CmhxGy
2q4qfvee+UqdYYrJHoo4ei7q+gfxCLs0L6icB84+9DFWZN6T5duI+XJ3T/bI1onQjJsRR5+VYiUd
qZMGCK0QzuD25nRySBKk/XjSveI59HSyixjZ4bRIYLfLjewAP/dZXm7TtGPAlWhu+4CObhDK8bTE
033eLI8taXXLYxwATDmdgQAwVfZeYhiXmyV1j8K8d9TC3aTs30t8XuzSM/pwf3NyZscBJQR6YjIa
MX2cZnpg216lggdxOR2TCvNMb62HuNGUABFYekhoz3KTts7v95YnbLTfm+WDIAOk+BOo3LjFO75Y
gzFTHVvLaPfL4556crm33CyvaPv63U6YYn8+tNxbtvGxzc/NGRXlH2RBaQUt7o0OsXkqh0cSi/yj
4yrCh5beRiFusXUexNZpeQHMLKxsXnD8cK9DbCjIe1T5dR//xOJz7ylQjIxZUClgduDoKU8NenYO
MXV3efDz5m+PLVv822MgUDZ5S0/rb49//ukFS0w7AsESn+wmirR5VVl/ZP0tQY6VI12VX6uSHEnS
zCpIelL9op8/62LfByvHb7v8zNnYNL+7/p1RvuQqdb1YHtPdsDy0lr/5fPNy728bbED+oD2MYnS5
hGx93ujuUJ2Eulkeww6cbxo3m1bLLiybSpdjbNngx11AcF8EqvDt4sFePN/LvXSJR8q6XA0m/Y8l
z9XPImMzoxRZJQ56kg/julNmJIm2CRiPBIHAx88Wggsh23X5CZfvXklLqPvhwtGLkW8C/eU/zmWV
3SWtcv0oPhMtP+6GIAFP6EH2dq3RHXa7L8tptNy4KJLmdaXOqMLuJppLLGqMyrdRPXLqIE9pT9NE
StDy53JPV39aQ4KQa/nbH5KUlWi3DQrXOZhV+U3D1XAu4yFUhK7DhL/qjofXrVY1TzTMChqTW9FN
r20d7KGEjA9Ge2NNTYpBz97birAVNNnJ1WS8RUIglGis2VVuQJmJqHcU1U+FsjekXn5fmHDE7LBI
9hGhF5uyN1N1vWQx58TTtpzVzEMAnLLQ6kIhZIJWexmoodl5F0hKDwNeCjNNKU5jDz7ZiX6LTt7Y
+LHprbGFJUdjZBaBDP3otZTAWqdNz7InytgYgvwWri8jpDMzdyH2mEqsg+LUnVajHVZX3R43pO0g
8x+Hb4MoUPBCmcNLg/khyYS5qelTnhxZ/OIMfyIiszo2sG4Rnivypq5nu7zvJ4AxmwilwF3XUigP
HCdEGjxZFx9IFAHnFFrDIb4VJjNCQ2WkSfylqIsFMRhzwlKzUpiIXF2VpWJKTAt9Yrn7+eDfXrM8
6yuUw+frytb51jRetW5M/7I8ly0AgOXuPHj9DqnTXQAsBwAm6CRD3Sx/ftywLFn7Wco438PmSVjO
EIs6184xou5YjSmThN7foMxV0T04unQogZ8hhMu9RiUtghcej8549/lcQMrXZoAt+JGQWKslvk4w
ZysbcuTUzXJvecPnn0ULTEdMcb5pY8FQlgZRdiBCZZsqqgL+UWzgy93Pm8xL2r105DHJENtbdmFi
AuNU4GDnHMkKrPopZ/ny2OcTn386jS+JPS1CSMlwZz6fCNPpu0DZyoWEzS03VQuDxVAhk5X6vpbv
BTxCvMfud65inemB5Vg3SCS93ZJMuvwOdFd5Yvldw4XqsdwVS9ipaX+hETKuG10TtLa5mfrSVOl6
Ie3fGQmc7wabnp4tVsNQnGRSiYPHxGlJA2Re/nu44EK++ttjlgC/J6Twsw2YeUjtfIxCDb++XD5y
inTTdeIEVcw9yLz4qM0YcWImkXK6fMQdKmLTcm/I82mfaUq/S1Cb5VTT3h4EEOEx3DacGisWOZBe
lj2YlwtiqfZt2cFGWmJVFnq0Wf710ZnsHVSCW7MhIDXJtPboDa9TIvuT7CdkdrrYB2qAFE7c7OCK
3psqBHEJPWySNOzOy98jSSIAZgI/2SYjHh+ImeTwLpQuK1Ohl+nPJcpuuUk6H39Br1Afeo6dCw/K
VO59PTstmXfLTdshisOOh+b2r4l45PNyqSI8nBEAAzm3fdpMGxLN6X8pdNLy9mXjn//i8ufyxD99
jIxutvW5heXe52b+0VaXl3zu3uemk5qTNQipmbVu8oLi7o8tLy92F8zSx75/vifKvOgwk4b9+dDH
SzThUjVRioe+MocTLOnhVA2hs6ua9CpUGmQ5EWjfM/SyxOdU1lT8J8WrqDwsRLblQTAjz5Tvox3m
I+cwS/S+ChYGnDzeWA3kvH8YHbocMaPr3TZBTPrInMALkvcJ4siPTD2cqWQvzmTozUUOP6wotWSF
uC/YQK5T4Xhqf5ad0JvhUQqn2HkEy4exmYMLdkmnLyolZ65w3uVGfOIjlA0hh2YOXj6ymsQFixYk
x1zNQOPJuDOyzo/xR7MoMNLutGwDl/2csRd2t2+MjOsSofEx6TqNitlZquX/bS78O80Fqp/U4f95
c+HyvZmy78WPP3fmxceb/mgs2CTouS6Bd7ql6ypC7/8aC67/mwqwM33b1t2/hJeYNA/oKNC3JyRP
de3JT/mjr+D+5nmuabj05dF00Nb/j/oKf+8q0JlX7Qua/bqv+h9/g/AWep806D9gZM49pIyBSkaP
c3RyCQ4CnrFm9E43zKdxQKv07WGUaH5TF4JJjWVvcn74UX5jFR3ZC27yL9ImDD7lX1oe7JxrQty2
BR/Tsxas858IwV0GJZMhYaJC0DMLp3EITbAgNklep06ARc6bl4mymZVTss1B8VVU7/8F1fofaRdQ
TwjTsmzHMoT4m3aBYhgOf5wxh6nDfYC2lW5vxYA9VXwpbvBU2RmVYfM2aJyfbwk60a09mNRZSFll
FzGnrCzfeKSnAiW4YynvxTnz6uw1614t7FJrv2Wftcj7l4Rl2/7/QgbD0QUiN0qBHGm+4Pv90/fH
LNFDueN2BxuofeD3XwY3g1JqmocsCPN1MpKASmniDP1P34R6Y28Uks2Zv8U6n7LTsjs5SkB+6rue
04EibkKT30G5x793AKjhKWH682DoT6OIGnrNDlCS4BtfknlIKM+6mAHXXRTfwxqVeCFVj6BO96GO
WizvBSrEmmjomBTA1azSoqxVPvZiq5sJ3dUyMVcVgfQ7r3oQlklfnOTzHckYmyCiXDlRWl/jM0cb
BWFpttZekV7GmGRoHeaLHxBkYwzTDl4Wk8spIHfbLo4WEI0w1O60MazwEvOaLHf4ZQp8xylFYDeG
0Nfw4TPcnZgmqlcXP0A32vXGHXLc3hR4u9mGnO/Lk9NH9ca01TepXt04+cpJ7ioqJbyGlIhEC8HO
VvhEWgvFpZGG5wp/oaHp/iZqHW9rZl/hTsSHKKoLQLwUmgYR/sLCmxxlPlAl8exoj4H/NZTW19Kj
qqjaU6tAhbqBeqS34ZsDfMvqVcYl312qCBfvmW6lGzPx0s2khbRz7Ctvn1aRZauQlVpu3HxajzML
ccfENRAnL1Yf1puY7D5iczmrSvPGTYDGYni/q52IlUdLjCNehH3hM+oEfpWs21fE12bkXS2LclLd
Tnv0nfSUpLe2K4M5MiYErEfip+Mi4O6Iz1tZHhKBQMIAVR9CG4BTkqvWevwjnA6hZz/VhDKQyCG/
tE7yim34tiqgAfvpa6Pjm67BQgS5/9SbBsVtLOOVa7WrBuU2/sbDxEYouoZn7BBguxKKmGbyZbTT
1+WZ3OBnGqTcjbb1ONX85j7Skh5/D/3FGQ6F16+GaEAF4oBIKmT7bOktFf/EetFQr4CyzXYDIo/U
KsBKpcW6q5XjouK0rufol1uFN2OSPRNIhTXUjtZRDzoWiR/pu7A8U8/fQm1sV253zSTm3Mbl4tHE
GjSEqL4NgFKsC+mtpIFGuLNCE7i/fjSTYlzJkrrlgPhw+QRh7KJcKaZHS1IEDH2OVHxInJhDfJeq
330erF/SGQ5WAy48kU9yVphVoyaqhp+upC01t8WeipJcNdRdEf5SpoVAo0XuEccKeB+n2RVmr688
s7pr6xEDputtfBtffcwWJg9tkIVesC/VgQH/Yutj0mPamw/rtCmzjS3nb8kwybXQRQHeZrgiSfdo
3fH6cMvsst4L10awXCuBrjZdhzl7SWhKnLBDvAlDxKsaO/eOlcpz0zhrrhw/wx6XzOJITKR8KSab
NpNmQ7yC0Q+JBfyGKtmWJkcv3Sm5KeL8GcVltgYBQ+BBMR0arcs2devzk3rIRpfLOJImJe0SKZ0a
9O6dLG/o9WMMHjiU+JndCF3ucvHDADGstUBcQw0NjvcOtpozEMRWUw/rCPmIqzpA/0vYmS23rWzZ
9osQgb65j+w7SZRFyRZfEJZsoUeiTTRfXyPhc8J1z65b92F727JMUiSQuXKtOccM+jd8pDV3Cqy4
5bOpeq4PEeT3adbDjebvBV6uujVp3ffcJEOSBqs8YnWN3YqI0Mp40A37oynYIrJ8MuER+IyTK1AI
I7dz+iS9oVunHduvnXFrL59I37EwD0MMj1j77Yzxt2bk9ppKlnabVw36CNHWwTeqfs2wFOpPOK9L
VNesbjx6PGT7gjTFuOQzEnDPRLVcpgz63Y43pRKFvfLAmojXeYh/2WqmNjBgs+pquzwRVQp39Hhy
essEZoYPMtcT2uyM7FK2l+UyYW8wUcJF32azTdblzK0hWwdf+s90iE+ijn4sl8g8sJoRpf7VCqjt
eQxBb46YGqro0eRbPPAKvaq8B3kDMsbIvkydDajCEr/q03EkGARNkjTyJ5IdBF1cZ4vujMmd2r2w
GfB6N5kInsJMYvnhbAghfhOovUIrpk1nmJ/ob2FxJNAK1LVvhUDNSzsX/Ay8ob6+gDr6AR/g9zZH
AtWN4XG5MMOJzTsh8FULY32jIX+fLChyYm4/OjVSDswGunX/slxFVsCyYkfzTyvOnuic4G9ml9BN
Ps5aWW7bDIOrDTBrMsll6euYKAD85n4/o8hvuLahWhTkOYq7mQdYYaNs10j3XSHrApNFpVBLtGjm
TVG4nHAmuLo1GZbL31UFjZKo/iRgIUBqhZgJMXV4GuotHCU+WKTgWFFZcjv1QNhTcXS8ueqZJ1Gp
Q+dTYZX3im11JUN6oDK8SZ1PxSk0QBac1NgbWJJ1goVY5LnfA7KYu3yeQQWw76R1ujE0qDt2ySAp
TX/h4ecirurXlvc2JIcCI0tWbWuHP3ZmdBFsfRCBNo2dWeslnTwJSOdRO7Zhs9j1Qfw7xcdNVxZ6
pEhSTuDWzg6dV7oFwOj94r7UAdrIdT/qbJN8Jqu5MFnvy8cpIlsp9AaKmPF7h5kIfA2jSxX8k1X9
e2V718LR1o7oLpOiLhisLnOafZXjjfYeUMc6vJN5wproVap0vkgxCujUrMkB6Bm4dZxeWcjMuTiW
+rSOqVqY+4c3wpl/MmQ4LD8IUbcZUQjrXGMXmnUK6brxPwUe54D5oFo554H3NDGZs7ParKqWN/dP
CWIkQEfrYlMGrGNo/im1/GYzVW6w9dKnygr3rmnt6LH7q2ioX2Q3vwXuaeSGhrr0aGXlNqnAtxPm
stimqe4J0rZdMFwqYYiWOpbYkPjovMGZmz001iOJo784lEjuTm6VPuyyfe6bZ0yn3IP2CBQKAmWl
llUj5kPKKt6dRlT3IGK1qy3+ofnotiJjgEQ6inov2p5pMDZ2Fh8jhLHgDah8qa8sh5eQjqd4hCS9
3LImxJkodWryWLiXQeZxF3vTL2ZMKgGOhbTjKLKmEHPWnaP9Dmyat1k/HkBnkmAfqlIXLSztO5zY
I5ng2psgoMDz2VqdgOtHJFpBsfHFeWMHSSTeNGzBU2n+6JqDNyH2ZZbwrCQ3ayrlaU/fELmNUlh1
+a3S8nlnTfyQJdFycU8CpMmqrDmeC95S7LrJPgQF72cWs4DKCb8SfaQn4YL9XwKsy7b4bEHtmTU6
lTrhNreY2UGJ+Y5Yw4eW/2j2761a2LHGESkuPLQh9KoAjWU99JpafoU5tw64Obhg5M5yCzKANTtc
1zDBwzz+gpfMQUVmwQpzqqsPEBnd4to3BFul5bXSPvIxqddmGDwxxVf7qLh2AMMPBKTRU8zuzNmI
SxTsQ1rTnYo01tapYOpe9PZ5woesA1baRQbXamsVUM0EJWIm7svlF0gbGww0KiG3ykdYzNGWm/LB
U4vqUs+JsbguZVBivucDAoNlMU4N/7bUIMsijrapXhm49kMLyW2fgYHSs+ZuRjAn+Cj7nnFogzQZ
DjZz4tK/VUVyHcv2nlacasy99MbHMX61KmMTzZQZQcTujIiGlKU2+1xqX8/tsItiR0O3di4kNXiF
3PrAelCt8Nd86RXXvSq4oeG9Bxxv6PdTQoI7OSV98pUY2R1FAOulWzwDUV8PKZMu+2RMzdWfw51A
G7ZGWco6kLYVohJUvqpEndXyP2fZgZFMuWY/otpAkTx6xnsoWQIaEh7i1rlnBRupPbkveZA9lynv
tUzyu9fahAU0a4t0cLslfX0gbzoJbmNpsUYqbNzk3JfdcdY4uJpu/1gMyammBOdAkXSb1LnCabsn
LVWN8OZfFCgb7KWUOEV4Q2VMMcjPPg4xCC15lapugJNL/dlyU4n0iyqRYwj7nmOTkj7xAxlqCwgy
Qdo4i0tfXxosOrhLdBR1UGLL333CIjEL91zm5nUZYf5erv1FiZeEDJuW78hVp87DiKTEwWXfvhA1
+eCVan/JZoqW5IeqFzAg3HKfQ7dMqIcZtmwK9d5gun9INITRzig/RHfPajbM5WMm+jHrJ2TBEKJ2
jRNfI8M/ENx4GWLWnrov72bLa0XfBQ60wu3D3bCr2k/cxcaEPinX0i91REKopha0l2FmtVuuY7UP
17Z90CdeFqTYDeTpqwRnMBjPk06+NjloyX4y+9+UmnfbdXuk5tYOXuFXZ8kQ2fW0xdPEOXdAe5dE
MkbWrdIJx29DjAd06C6VXiQPSPzOWsUHYaP2Z9KkHQiqe7cS57XT/Z9xEBAPLq65y/0ljHaAYJn/
Kh1P7rEDZrunTGeJqeUN8Rf8mXiQe+yl6vCnq1NKIkxgDKj+ho2JdHycwQ+ZxFQgeVm7RN6TXcTH
oXoARstxXThjv7YNOMDq0CminVvEAWUeBaGBHR181g/YhpfequTG1ygtTDd8ddkgV8g9Rs5fbJIz
7F1RkNRZ2/AMa7i9VWJc+goopR5ioKwNLTjEkYW+NfiSapaWDVCZMifbBR8maph9KLlr+ijcjZAC
1mNfXtisL5FPJdbO+dGM8JMGDTRL6CVkd5XjxDsz/dQbPiR1nXueBJKbeivdxTruF93LMh91VOBH
5yGSoGAWoEhVu1dfOr+jagKnqh0ceLkEdkGLeLiWeSygiRa+AYPYfXTV6ODvL5UaSvwZ2A4mOWCV
akazNPBF+tM2+qgDSb+0rGv5aqmnXl5EaFKsoPXi3y5f7ENATMIzkq2pus25TDCx0R7XVaOcdDB5
8lTzPLJoo/8ZOy9j6OUXAHTQ/2i8//3Sn2/xlx69qUYPy19BFaeHr5sJJ2Da+plq8P/9N8vv/n7z
37+Qasbxd/S9/HH5279f+wM7//vFv9/z//zafzxqokYfUg1B/rz2YpmKyGVO8vd5lpfXqoFKp0Yr
y18sv4C+OMVqAGMss5jlwbM/Exo1TlleRRb8EkEyHi1BMqWhi1VsuVrWrvXCTrdGY5WIFNTI3ZID
9vO/CorIc5/7ilTnP4KOsDX3Qz7ua5XAosf3vsNRyHsJpJEk3fXYhuM6j3P31Hu2KGkZdO6J101I
gvri8ktd5zHishRub0TaIV2wiFNcBiWnHb1TlKf+afkdy6l3Sip9zeTAOECevnZgk3ZiYmynNZV5
imnInMJJPpvopXeaywmzberPjNK3CjlwHCMZrFv8/UjBiq1roFQwEOqswCWDp3WQiJDqBXQM/1Lo
lgcRyEMYW/PeRXO6TmwIn15gv+aaG/zqIfdO1qlpphprrN8CG5BrwwTp46DK2tpp8iAFR/lj4Mw6
IkACj2oS7qcQc4UJRmoXWJgm40dHiUTjUrPYo80T96rFTZ9QQLScOqVzSzP5DGMNv29bPmpQaNdl
EzyGuth6ySvA99OQdxDJwz5lQfOZ6hpzeLCg6MLRQl04XBLAY5vccz/bMLtWFklSCPrxgsiZI01O
uzOLynXvzNThYfSERv7Z6slkItRrQ9zvYe7Nl97PGP7nCZzY2oeebPm/zcn+9AF3kNcEH14Oxa+g
7eUKie8nOEM5SoKJwAlSIYJWSrqrk/aPbWVQBRfjJYpJtB9dFt7aGTYMev0jY4KHshs28A84lFoD
mNv+Fylf8lvbtiDL7BCEQOFhieIlu1wQ+GwPIjTy4+gMFs6WctXklngicpXkGYMKcIq8Q9EkqENB
Ux6KNNh3LiE9ju9l9HZQQuIz+jYWrkvRktln3Wn81UTI8wrkJwZWXARQ2V6cLgMsW0w/oCGyQUur
Yk4QrRIfGvAcAE0bIpuebzE9ykIzDl46IVCtjV1NBB4cLlSOfvRe12AE7VaeyQcTayGt6SjzZtNW
2ALp3kJklHeDgDU6MHBEgxcTyf9qoD42B2nQtx0uVWf52Gt9fWWU9aGyfNwJLofMKux+8Qo4rxhh
AD2mOsPW35TovogbC1EADzF0iWlv6/EpC3Sk1XHT8TJA1iTZcY6S7pYGZDTD87wQ8lKGFRV+Jn7S
j9PXWIa3Uu+cI9aKjSWxS/dt9cnR8BBV5h35V7/PqMRK0n0USq7iGEMPMW14qjohD9WNd3FknGPd
9x8lvWsuIOQjjV7zFhIHosuD484bb4AN5bTINnrHuPsOvPAmsp/0IdyVLS4nozUK1ILDm9vFV9oI
ry6Qhd5isUCRfRVu8EAYzy0MaYk0fki9So6XBrECNN0HB1daKspKoYnvRtzH68Drr1U70ssyQOnZ
lVwj10ECFNQf+QBSHLfGap4gZNJCffTAlpKxjcewawZnEzHyltYHraEPWHUP0oBbmrtcDOWj+2jH
ab9rENA/GgNpC2gd/Da8aLlgnUFEWI7ac1tkP42eWPe2jbhskTW6sMVh+KLqpl0VucOMZx1fC3X5
oam979Po5U+mQ+YdO3/pzu2xFvXvArqaVGfe2ZwuWUkXoSAGLAwSEiIYC2/m0L02luLE9dYOoOEN
zhixBHBvp171HgPjaZDyYZEDzCzcVpJBgQ1mblRcHE4K9LGNtnOIl6ZHr60EhOtW2gRL8AJiB9Ff
piNnxs3+YJIEmxKaduyK7Dp0GRYCcKlb4cbN+RnjhvOiJZzOUlfuiHy76h3Usz7KYdJO7ptjO69j
CW+Y04toJSyMat2ZwxvaqiuV3CaQaHcTx5nwsoFMan+G8wOU91st7D1L3S0BJy5nZdgMv3sM99ae
Y37vJP3e2jl0aAgDKU4MmdeW1NBeoyDLBDCCyKpfFEWlYhQUTocuEbtCafZCzogFs74Yg6JZyRtO
ZHj63hXQIxYJNjHfGZ/zNv4E+bVNQvEIQ4mu1QQKmuBIvHm1kW8yFVrm5/uhplax+880HulN1MIE
lhtc+tr5QGvKbIAOI611JiXahqx0pmSPc2sCBq9unWvcods/MdtygZMcQ1l8BEwIHXVJg+/ZQUfV
4ksnrK3Wom6PQnbp4tJVsDPbdyPMt3BprkkFGMC2HuI6u00ay0YgoIlKeDXmR2xSBpt1c4AW+TZE
5rPn1jtc+wiyo4m2llOvbIOyvI0TeG31OUsj5gD9wZaM63nPi0Ycktn8YYzV1ciji5kMwHrpHziE
deLhB7Fid5skL8Cu55cmolbrVDLvOkoztFkGXsIspk1lp/Omzb1vZCnLFdHr13weV3Czt2nTvOGN
ORf0I0rbflMfjXqoxBsONSubT2fMbB5S/4ed6WtO7BWoS/ke+u7nWHu3dmMHBAuPo/ea83H0MAwn
7qFhnre+8eqE8YfTugeEtpswd5h4oYwkveAYze6p0kjxMSByZLnKkBse6MGvbKgK+Dl4IHB7432c
pNjAE10pzkQWRxt7jH7ST/k2fZuinDOjnhI51oFFx7Way2gfz8E3rWBCwbLU7UFLc1Q9zxpR6wNv
/JSzsiXec+sXP8s5IpLx6tPUyTGyOGl9Jywadk2s/WxZybqUzpLtF4SPI+FbMbnHGeXsm4duNC+D
RqxVk+oK/ItJ1Jl+0xP7TqmyQQz92SRnP+UyLNmuVI7WETo8xu3iPJIbhNCHvmh7nuc63LkGWUlg
1Z6JnrhjHoo5YQ+HHlvKtsxSLGaGd7WnUlexbBlN0eISesjYocKeXdprSgKlcTMP9rlLfW9bwmAb
2ZMmKM1IqsJ7Pda/q7Fdu10bQGrBEq0b27rQnPM46QeCKlkNyk5NmapN548fbVZ/uC27PvJHoD8Z
I1bCsLzqAplka9Dl9mOUQsK7jO3wBWu42JcEhLUODpewVL5zJ3ofNK41CHUMVikPcFJtB03ia/Ud
4iV6SMy9F7crPo6j5qWvFia6VV2Ye1jmHC/istpoI0eqosnf7MGChgX7YpVq3+hwP7saAP40Z6NH
mbvJTTja9jScjNT4NlEkqc5LBvncoKHMcVAF/wLPP6Safk7HzN6z+n0aRvhGyhHwmkq+96UV7egv
jatm7O+CAWo88pEmV0DOZE+UA8J99vRqkhd7AAmpsWPb9l5DPC9NrpEhLb73AY3TzHKx6SQgm1za
bWyuD+Zkcc0P/fsUx7tezxlqiRqMPcIHAsm114hIwE2R16+anB5cBPMkzG48E+IidLwGvk1/Tk0H
JaBJvoH5lIX0TTwd39ggki3TMqIAZvkVBPRVICUO1kr48a12gisYqlebnpyVfdgz9TW1nkvk8moq
OAsDtXlOR5xGcOdx1b3L/gmrhuMbH/XM5JX/lEOfen3dD5jbMfW7jnwBDNItLn+wNStmvHTFFDKg
cHCcW/ZKh0qwcADYu81//R2MvLVNed/ktNFT5k5+QXoa6zdPoYz/PswAZf6vYQjI+GcjYRj+65+a
ccVqhFhEfUvA7GoslqdTVIJ/cwQUfmDy+u3Ew1HJqz+aVrmxktdZhebieQIoYPJ/BR0IeY4+9j2E
9RkrIa+KPI63GRd8kt0g6jQ44yt6ZwFOeYMNqcI5D35zZ+GkX36v/o7/KnSwAVeOhfN++TpFqoEj
v0H4busfw6HBq2/h2Vf/xzgB83GFHGff4IEJcPgrHe3yV7i51O/V7RjwXABYwTK1oP92dns2bRwk
/dqgYyc7/Uu9sFLBBSoeIYU2UEEdsKAPdPwLIz3DGFpL2AQVjAJt3FcQC9R3qOerIBnEEA3Ua3UU
4mCGdWDBPFBPXsFAqNQPwODago3ALHmElKAeTr0u9bSa+nEgKiw/O49RY3LntKX+dQx/oWGSbcBj
UH/dwGdQb4/68dRb+O8flQDcjQkaXAEFagz7yvyvjP9iBBSrQpxw6P+bIzB5CoYKSYn/BPN+3f3Q
ObZAyzspU79y+atvVwwBhR8IeTjFD1B8AIM+Fh2KOobfxJeIsF4rKoH6FrJjsDpxQgEZYBv5p3oo
RSooQDi7NN2npvkYREncJlcU3xOQmTk/qe9QYIJS/I4f//2iIgU44BVEhHWop+IpHgaZslITqtwa
y9Oph3OH/sDDWNgWOaKQjg3qG3len27dUlyK5ocuGGL5ZXkdTRqLTTSfYLg1m5JszxK08wa3JiNf
K/nyKLYt7qp00CDmaG61jyNdY7ufrssAv+rSL7bbmzZyuRZOvZvj4halZnDWC/3QMzFHL8s4ONW5
luhF61C7WcIBFIXhuEeO8FUF7WEcmWbPQk8wGuLeG5z64DQG8pD0ArcqpaHHZmM+c1r4KOAiMHD3
nhYZBBw18NvFI5skzTI1FLHrmy1a3IaF124aYkQ5yLflsZwPsVnER5BjL0hhb+FMLqAJGbqmxqHd
kJ9aIZ/Vf7gzzW2lZGJKCtYiGiLUbt5JMulbJlhsIushjr/0UIpdonx7Xb1uSMbpwgZnsEOLWk/o
fM9UbOQdmVur8V6tOSXbw/PXbt2syYQ4DjE7RHWfnO4li6iHZocmu4uZagNsiQ675BhH6PtIysak
NqwmJR8Dkh2W4Ira04/029Lu9gEAcJckGJM3TVFcNDWvNApGdjTsclwnzGMS60B0bHIIGhGv6bFy
edMUnorp2vUZjpNcPEQ5ha07Og6EDRQUbZl92g0B7GS1nQNz4PWXv4UvGNZa+Tv6iS02aSomhvvH
oTEgmDBAMhM8CIBt0Pd/LzHNXgY7S8Gp4G637N1s0EoF6Qu2v9dfKhLPNgzT7qEgSppIDh+QSM09
FyaH2uKsswwnqZ0PmEgYgGAyXJvo+sBCW/s57JjE5mzDAU2VaZj2FpFWO3OUZ73K7WPV6OcmoBkx
DQmJUWqY6ZjisrTw82MheJmL8kogFVvp1YD+DxYIqOKVHtLLJsQkXw8GurdcvEQhRepyofsewUZ9
CezFCJytPYb9ruAkM3kSwmnL0A9SXkuFxdy5V5d8pQHmmgcH5mh9cSfHws7Ap0q6xXrIqBs1nyRZ
ZxoePKolxirOE7kSgdDe5nD8TPzZ2CaEaCxPXY8qLhVA4nY0yxhkYFQedeprpyTwjT2VM5klHn9x
FFTnSg8dIzcrMjclByvLh3ROhk0b+eci4boYdPctH/1mXQ00TvvcgUZC3TInTyHWyz0CXcx4QMUx
dHAnkghoKWXGwBqdJrtu1IxFyQDbsL4VJa1m4OYaBoPwZNkm9nbC7EgT3iTfHbLTVjXdDRdp7w6g
b7kfVGBfKLZTOpl7NA3nroVANJo/dIPhRDzkF86Bznoa52wHhO9qxeKTeXe8QnkTYDDE5hDW176N
L4abfvn5Q0DOICqDxiZniq6zuhfCnmtbK8ZXtC694pRsGD64K1NyiDB0AKLGEQIe3PQY9VZROliF
mTP/GaeqgeKikioEr4cib93Oyd0drAeMQt88QmK2REMhlEipBlsuJdo2cRDrGCgojWwcLmTLUehB
PO99cpoZFy1DAwyiTFMY3hMAw/BXqRrUn3RbXGHqfSMbZs+wh8ENN3BfmY9db705KQe4kngVRo6Z
FBfp4vQ2xp2eusx8hj7bhWC0Z1DTq07sshAnSU8Dl0SgeUYXV1pUZepJYH7TWzW+55W4w5t9yWJ0
QErlxdZB9ciwbO5KukPcwIXLZZb7+S4s9N9qfrYIc2bJOsyTnh0L3QS94odoCpnTckaz4wwf1YWz
B10kdc7FNYBHWPrnOs3u2DFwQ3EtlEH8rg2EKLUMtU2QdnBZYbaZ4zbuen3jKKZRR1rXpe04gerj
d5Bw77FqAzkSJU8SOw0UdzQyiFBuxkyPqOQnbMZq5ExiZes0hvHnRggrCer7hUCMLIbUKFcRLTIN
c+WaCtzfuA34PWyaK7uGo1mAA6gc82Jn8tvM6JvWIReIK/khEvUh2WFJGVEQjFmLdkvIzEvVBjUx
6hOEJvz2roHSQ6ROfgSV8mQJ55665mfVtx96ygzZmqkBSr1bJ5KPAGbZqo5w43p/xox1EZ/ikMzj
uJfDBk1Pt46yBtaRr3RaasxE9vu4sns8L8ykCoZzTdS+ZWOwTx3eucZjpu11X2Xq3/6Ip4b2Z1l9
acNzIo6krwMUVbpYNfLLE/dhNo2TrmSdrVJ6ZkRkdolB36SSCGraBtFIVN7VxM5VQ/aR4c12AgWi
hoKuX7215vCSGQHNGs4bcuLqpRGcrJPKfea6+VbiLtU1Uq+W2Rm241Ulgh9wNX4MIwuQSJl91kHM
ImwQrSnz9A9073P8P9Fv8T/wzSwE5/+hqjZcA2Mo0mrPt9Cd/9+q4MbkRkMD2x3CCg3FBFCFoSiT
X98nZp0d9GVGHEqWNW1Em5CkdA4IBOZWx3JbESLC1F3Jo/SOhW9kY1dapTrhahCNuGpKyehFlEUh
BuzlT044qss9v/OekFYfuXsz7twHcFZqN8F+03N+k4wjAzXAq/v6xAH026xCt/6bMv9/+MGdf8rJ
//zYlucY/OyBemP+uxxaWKKoUlJhOKYdchaOcTYeAg/xqMbWvCI9llQAMY2wlw0wlLVvEF5jKM2F
SLkhOMmhCqBcEejvAAizBKME2DJZ+qII+Vm3qgCbgw+/ht4s/V3v8O4tuygNtjXo8rPM2dbMuHiR
TciNgAQZHNiXKptidZ1mStg0Wnwef7T2SuBQlrSCwnq6UmW9Dw0rtlrhCtfkSBTLo6/XpHHE5+p3
nRC+oOX2/+dNsyAY/eNq4Qc1Ldd3IAz+55vmw7bzpGYRhUMw1GquwhtUhQMsWNYyNcsdm5fOZCy2
iCkXeQRTlyMAoJumthYOLBdPBC5rkPYqS+0xqs3dIo5ZZE0gONg+XcIqjCQ/Z13LO+dyCcV6/Eyb
9P2Pms22XqXJHHfmiKTEDYCWD3PWPHdyZFONiQKFbUBTWt2B//s14/3zmrHgH9q4MHyUjP+wIER9
nZlBErUHHZTvLslBzvr4iMD+0MuNmG/B71nE9LqZ0hP0SXJXIj3N4qNMCiUCV2rycAqfnGq+WLW3
ZfE7zC5LXSGPbYXEcikYxnp6HlEaCLWpRHZxn3zemRLqSYnncO0ZtFvQQLD+aOewGJgRBfMf6ZCT
xkjmOFbklR5h8mu3gydOYwREgexEFB75ePD08oCzatEhpYNdn5y2Oro+IUOu2tvs2Aj2TmJDGuHn
8iNZrY2cMZBF+yjhCL4PGtSf2V0P0R5F02uGNAEikIsfgN2VcVVFQQ7LdSmUTRLd0XHTALOPNUqs
zf/+iQDC+ucCRioPphWLUCnL9fT/4DM6vUagxjQ0h1QUrJAUq/vOT8eNCVS3KIdHd3atVdd5bKV1
f3IVA6mR8Rd7ctUjbDa76HVSmrpK6azKujwTyPLgO5G71gT/SIMI0pgc/kvmV38WpZYMXbdftbJO
t5ph/tSH+ZeXRHe0ZzsAKjccjl9ku6D20F7os7ChNiYzFFRlWeMC4BIegNn+Dr+rIpgCqojuvtdK
x2mH9IY0ifE8nvJt4WmvYQeNu6j64Snwxm03d2et7nQgx+bGb0oH/PTgnEnZIEYPQ1nDmCTmoS8S
IkYYSKz3Tmkcw8Ekeq5+aunVHawxzyi8WiOkiIEK3qOd3VQD7cZcL7YsbZg3xF1p8L3apdnJgqeU
YYuczepQoDvWL7XiNzk1kirS3Cb/yoNo1/msTQ7hBX+UVMvfmxRy2CqfdRl9lQXs7BTWntn+WgpK
4qWursYEsyn7aLX4LJRwq/Gc2xw2F3Uujqrkh5c2x0CEr6yUd3U05RRtrSfVG4rz7scQOD9CvSJL
oEfSK0OsI0Gzpw15qWcqrkCjRpihi0WzeFfCICr+ta3C19AwftlyfK6L4mzqscshEQ19skCmgl/E
bL5FTX5YlKpd/FNE/QesFB4r5gwR2OTxYIlwimLkuKltZcaVMsdM7PRebLWMk2hSl2DRvVumqYga
RFCq4mzzlhgDdbZEVH7x8/joRw6RY3/0bb06d5SSm04ves6RTU1UhaAP792AEdDqYa23Y8ZOGWw2
sivQT7bFvGP2hPYeu3tvoOevW9BW6ihMJbttEUbu2t569kPxI1SrkDfz5HpXvyW1+WO5weOmijdO
OT7HqUQBQDot8w7zWqUjOXcNZ/yWxkPERC/xm+9+NFwdC0yDybln5QwptIBm7WsNpVxB+Qc5D5mP
p38ba/GtSsR1Ur6JjlFyx/E4aNn89RCvemKHN43mOYRX4hos+CjLsbvTaJxIg1bATHlvKPmj0PiH
6XiE9X3po590+jVtuWzj+GwYDbsHMyPIQmdIETlqeCs5N7zJ9lwhkijLH0NBqraPkY2gePvMZPwV
eLVx7pGnOZpYQxhKYGQOx2kiR0+YAY0erwCHMstwhyGNlgUUSVFK9hM9cAhai68OZ8sj/BZgKaHO
ANAfSGaYP5wMZFY200vOJNhwvGAzJpbOe/XjmuWoKXSMAXScEvSeeqzIEVVHe4uEoKRL7F0ZwyMY
TEtuOaH7mwxjRd/ne7fTHMb/PdSCACiNaZEqOtsM7jol7EGkWRLy4JC7h+W1w9YDai/lk9iOThye
UJWdrKyqiRosTySYuptm1K3VqEFap2u+j6WGkKUsj0U3mac5mB/i0iYacjavWm9UPFxFHtCc7Web
vA4r/VFBJGLzriNgse3XaPJVR6PHIEwDWlOcWSfPa//1O8aGoPKLk2bqz7Phmjvka4dKt8xN7Fo3
NwBOH3RvQ5249JeQogyEBBVU8Py2YxjUk3srYiD4HTrjs+k1ZyQP46EOZ+2cwKM4NfPX8odWfWX5
HY46hqANCP6snNIt+zj4cMt/mBGvH2wbng/0qXTvl9b3pA5I+IhInrBmCHMqUclmpALxXzz0nH8O
YpgfI7gXhzzNDZwjEOiTvC7OuUaalJAw2WgjOudYmldEdM5+eZXLq7CIeEOV0X6JEA1LSF444oeE
kYo/GeuQY+haDJazL3y5h3cQH1X0ggsX/ZKHabB2Ep5OF8m51PXuUOX06Q2Gh1vLQMfbohA8+8Vb
TUCBZTrRMfMa91ypIgTsHnq6sR33mM2ebWLzDoPj7z2DlkpG3cmgZXwLUn03J9OGyMdf1pBmW7IR
mzNQieY8xgZcrbnYFaPoz3E19kRNFNFOuNM2G6VxBL7IMIcu4XkwbW+dRowNWYtfwsh/yxJJ2GSo
I2eBsyUBLfUlZ0jLSs/D9Awx5LFsuV3IAbiaGkcLOiboB7U2PYwvUTkbJ58YPF5AP0cljaHQ2CNy
kvsWM3PUT91eL1xOyXU9tydHmab70FrJmSHKmlTQ6wLhQWCfHlMRoj3GuUCPULmjORZmmEwA6Bd8
JGZKMJB6jAgp72HAlrE2PRhAeRI/JijEN6byqHAYS0h0YBjXEj6mFMBZixNFCHD6xLetmzaire5h
VVfiSEEg0qrJ5FfkotdBKnZZVq1SlX3Iq3/lsftqF/PrUl0UchIb5mT7AZDbOuraHxK4x85n3IeS
m4zciWVqJp5CV34GR9BoT21SncPtIo3OxzHZxxiqJkfsBgJ7pig6L/Ls0szdtUchzbiu4WbEtDa4
2iP6qN3yKhfBtGoRzWFxHeMNokZQ1sajYUMGY6iynvuA8Vd7W+qkZmL7GMjBAE4UU88GpDT1nM5o
0xg0vNdOOT+r7XPRkGN+QdXfsPbzU6R0Kb7NId3fos3ug5IG68jOKdOb21wXd6WHVepz10KBjrGJ
UeIIL7q6J5ggQwHDS3XNh2jasOtTSrs8UjUgzRGElodUlx0mRCtjDldB3a3zU0pfcdX3PE+H9DkD
9EzuY83Riq8sJpk5qvTVfdH2y5iTu5fsvJweQZFBB+uH29wB6CJ4LlslVvwAJlPs9Ha3eLYWgfDY
YCNodM6iBEYjI4ObqoSUXwBl0JS09DkLi/NtPc7+KnGLk9HhfE2J/+WeNw+jVj82enCLnJlZpXnl
dIs3xB1uDsrdIk++5jrnXmUE1Ws3KIp0sQEK7prpLkmhX3V6vTWn+lp79qGcXIwmzmE5QHtKbdy3
3hNqiacByNJOtqi4Oq855ks3TfkBAw26Y3MlwIhKNJqwRLh0VyFXBNUGFt9LrhqalXLXaCn9GL0O
zkPcU7RYF8dEN8VJX7Y4X/h/MtCrnDzCMRiErlO9znY1kdB0jU8WeWgMZHBRReF/UXZePY4E6ZX9
KwO9h5DeAKsFlmTSk+VY9iVRXSa99/nr90S2BGkW2MUKMy8z3V3NJpMRn7n33J8+HKiL5RMxh+SD
LEuGWCuvFNHDahm2jD79id2nr7bb7kigecOadgjYr+ArhqmoxANOIl50c8g65CrGSPWUB9RFFoYB
vSOeLs2yj0aIbZOK1+UvCEwfQQ/ng56PhHmazU2adgzOB07b6lXWnsv8wDeoRCoz2Mj6vKnqp4TV
NSYZat+MoU0c09aHpCwB/CrXzmA/ppN+rUR7iWy+6H6N0hnWz00JIkS17G8tl7fOVUqMM/EV9q+D
QJ65ZGfeBjMlX2t8VVT00JrN29GShLsKTLiC9cRvVJk+Q+6zvxluoecfpAkMFAufkPXj9G7hLXl4
rbSiQorkL1dIqIA9tyL5khZR8CNcO7w4ffAtgkuB55xp9bOi+78leWroJpNdgX1nM9oFNfkw3w85
r9WfSBJ2QkCcRl/cpexbOX2wuoypF4ngj5rzHsoqlQvbg9b6MQ/Vx76Y3Hcly35VDbOA/N62avhg
Odm+b8sfmW+hygFIxuQXX69ySKb6u2dyurzGkfq3tDtY/tCFeYkuyqGc7iObC/841+Uh0zXkYpah
0GgQAsJXx/UNcyMENKNex9zYVcbODFHr6mP8u0xEHJQOgfCbtc0gcGOwdF/+b2JaVn6vPjmJ8+mM
7pUZlCfrpbCHZ987ADzlqGqxDhXBR04KDymsCQmf8ymR7ve/Z1nABz0U8Yc7Jp9OEP7kpIowjSaz
xiKKxSfXajuq2ymkk0ckznHY4JuY2IbqA0W1vishSzHdogdqBJLGvrK30rQi+3HZkpgT7TU1GX8J
AWwV+pkl8mnx18f6Z5RMGAalw2Ppj8qQWzsI4dwWQMft3gVkzqO0ODBU+VBVk3jONaRJ2KmXAdwy
t9Zk1Ww3mFLaAfcNQAV0pQGWXwq/TM6ZjSFP1jpf1IRBJOhPFZt9Ev5dACz+HAWfI/AWRv42obBL
12GAn42a7UCqiGVS91LZ96ogHQRNh3vt5naXFVq+UtGeHKIGxHpjOWxxohRmSZhztTx3IETD3jzF
cI5VQzPXemOn29iy6McQ/mPSFdd+th7bUqb+SleZaHsZd/81yVM2oQcdWkhHokZ4Tr+Gn8wq+RLl
e2MkAw9Jq0IwpAcPVmv5FBdHrBJN3ETEo2KnHVO1Was5jX4G/Gq9vAQj5sQd/OrdCBX86Xy5xWjc
NWPO7cqJFGc0i5WBa99mQKs0FAcJeW6VP92rhKbvDVwX3ezmB71UoJ1OGIkwaxwXg+hAlLPZ0RoR
xvtUifxuWXAuTa5GuF6p2+dOJOzZZcJOVrzrrdgGxXxtZAL84rr1bfaVZkWWrf6nc8ebK5px0xoY
1CIgkIdYGahMrO8CG8S2zexzmSOgnWwG+eWk6IfC/2MUIbMHBcpZ4O8XTMfUCVBKxksamAQqDT3G
EjnxMQMDz1/j5Gdm00fihQOU6MlvPQ2/RSLQf9oguOEQrNP0Po5QCRH8xfSAr83iWV6cJyEJoZxo
N9eo3peV2zRx1znt9D676jlW5oc+m4lxc6g4CKKUKgWyGtz4fXG8LSPnIOz+2P58N6LbHgr71lbj
i5Hmnp1Yt8HvL3Vh7hzZv3aMKlCN4dmSXAefaDwvky4vuW62KsyyvPilnxQKvIZBBOSTFgkjn6hA
cF6tcBy4f2++uKzvm47tMdvMrXQgLt+uRCcPp2pOTq4hXUqeye/jmIyJberQ0PmECcjyrmo5npev
XCY3MstSQy6Kuv6PbakFE3Cl2qXTS2rQu7c8XHp8H5nKNxFZiBpFuO0tTk43g3YgJ8cECa8bxUX2
Ia9kJwn+iLhAqsy7/HclrRKnhiTKkuiybhZnX5A2Km2oy2eI1IJdfczQuWaZX5f1obPZTTT2jUUT
N4uskQqFk6lzsMuhvz6MY0YgJjN7oYif3ujfWn94YBzGwiEJ4g0gdouvR8kAY3kaRB2V3vK9WGYI
ggULKx9+IPPJ3aSQgEnNjGiTBCu5uVgWWK356Tvt0+IlAhwWwD4jNmuOm83oQDXGgPMSjgJJgw9B
mXqY2SOv1WBouEpJj2LVyI9PGEFVKUQLhSyyv0PMlqpgGaqO8zmQD2TZ0TvLWrrT4SnQgx5End+7
MJFRHRKYm3L4NtRMUSBQPKD2phAa97q88UiOpJJr03tZj+nFuMlA10i/IGwIOfuSlZZK6bm8y3Fo
vA7UnQ4U9c1i8VKf7Zn8W+KA2Us2glsMSh3Vjup3p8kIfuWuLwrRp8zVtezj3fKzTLnVnUs2qXFd
3Wj8f3OBJXoU9tHhk18vxuJMnuOc+oztdmkT7ZYZ0IjqZJk3j4GK4JSdhNy6oD8D0Ey1xwa33MZ4
D6uhnbdyhYnUjJ2Xw8eS1ffYm98amtu5cp+xPrC4YJaBol67JGn4tnyHKlUdtvZYY1ixCy8oJs9p
cZhIRo20xJHkx+PvBPeLkdaRBnx5KdniO2VIsYLutsNbQpkhv5lOn34wOFJm+uDlpOhYaKvT6CUU
SiOscN6Ml2XFMWdACUrraQqfux9zKsihM7h7fPuKL+cjp6VeuYwu4DOwXsrTX93OP6JsuI/cCbtl
oC77b8PeVjra48U/SUokw92SmzNr8vMkYQKZnZCISgYwfoDCoG+QD+sUUdu3cjolyxZ2ZJGkg24X
V6Gs50gGxj6aYX+VHsVFNmLq2TaVOV5lxVIb+RRuTbHXbQjIuIK8PPIZG8c8tfKLxdrnaI7Ggxaw
L1PENGwNzM5Daez1oPhdBANI7NmZ5qB59aDdfNS1UFGUZ/fR3FGgBNYHXhgStrMPTro3xZ22sp2J
pLfWIB4stKmO5fJbnnpxScxITJeaVIG+Gsb0W84gh44acnFwc3+8BLB0IDnwXDsJ1mAFrw/jXlRn
f32is28eBhiB6+WfEPZA9l1C1qsitNCFPy0bjFw+m6MDAl4yRxJs1tyRqH/bYF/ABEhKpVsnpvZB
UihLcb5XUcE8nWz0x1GwOKs03u4FGEQbUmr4VYNGWIiB8bQYuM1pIQhbUKtHUhehnNO3QtXcELWE
P7YzV73ASMxjsRQrOKHu89zBRxv+yndU/m2hXtORSUdHoyl/Z9IEaG7YnpUr00zOORPk2czT7TLm
V2hM1U1eZ99dGl1k5TQnlGjUtts0jnAV5zw7rFVeFJUxjI9HNFMHEN/za9VhwLUZdFiykDA1g1SK
YD4tZ0YjfelxjKApwT+5wsdy8utxy1jc4+XS6LFM/2uLp7IZO5vW2WGWS7bturYYkxYQRddUG5Dm
e7rdIAPgD1mOMAxvIUdkdfujsPAQYEzWWs9Bkv0iHWW468O6Vl3mKXRghjTcmm2/QUtGKg1oL9QY
/ZcVxzv5uC9nIsG2/HVdvF32IZaC6z+1WSlRgi1lphI6SPnNL6fojnOXnWMjDNeOk/tHdprroRIW
PEfhLcgC0Kxb+qjrgiqA7pmtw4kpb2FilsqoIZfvD3HJGDgY864ycky8eg7OsvYybPahZTCT3Jv4
a6KxUfHZzyR3A5d2npdhwjLHEM1EylGvPS1wjDqdUNsmDWpP/EB9wjHquCE9tG4fw7R40EOenJnL
xiJzftvcZoOrO0lwZmVEXXXl72QAQEoE1tPKNJ9CNuCrXMz7seUZyHMudsXt1W2R7DuJecns4iI6
AwaJNX06w8/iUverBHkJeRwzkU6eQ5NqltE5xKnrOD1XwYyvyx0gsUthAGl7xKvM5Trt+RIVPmPI
kHNI9yuua0KQwK+GasceLd/I7btiM33sKXfHoXxpOZLlZCUrmMeo5b6iM7JdRH+Ih3+XBrqdmydd
7176YTTWGp9PkqTRbmEs+axLBFvbAXA+IS2kLVSIbwcaDNtKfpKyOEypQglozSvDllJfOahHXfYO
//RTCzki2M7162FWOOuQbGk24gyBSQcevlEi5BpS6xRBBUdSZzxkUvGRDv21IpSAfU10NRw0WPWM
Di6T4imIvEpu8q1kOOv1XC3BZBlgLZm+VUxJNwrJrIvkorUcahwzOFsUKevK5Tz25x+bwhZtDq6X
3IY0/nfrOmdvWYUbw6yhANU2P2+MzQ3fUIRd5GAs4qGQdOXNFNBCNz6HkpGmb6OpLyqGRu0/Y5Ji
uoiXbNcfuka3bSLJXcubXO7EFvJOZLEAqUx+KPHsv8JQvGWAwkddUZW8LnCVKKkugJmf5L1ZoUFn
cN+dIFRhI5ctfMx2yFb5mjdB+lV0r8sRupxnefwRWTQFeomW0nhN3WgHSHug1BplLG59sdm9bmnz
PwRpvWpWPoTVD2Tdz7Jir+7EfGapRslGvmayHm0MmHpybgwpTuKgWVAhFOPlCpof89cP2d3lgbt3
IqKSEeroucWQJ9hV81nrQ4kHaJjXoF/eGoROCOHvMjX5s0A5MsEJl8nRNB6CVS1FH4Hv3NyWCszX
qcAcjnM5/bKBAiyajmEOj4MTvaE4ZLg3EvPHnylZ9azxE+7c3o72CxhqUXoNRIoE3AOLcEAu/xIL
Ea0TJD9InqiMiHlZGVXys4CFTIsbxS0IAwn11y42fuImfZYAI3ltKkWMSaOov52iuSCi/F7Wdaj9
dlNTvs4OdRDUnRK2i+Q2MOWUmqG+RW3ZsNkN5ZevbosbFs3DsgBWbTZ2FoUTaYr3sADvfOR+xCPx
EswAzXvrP8n2aRwp7wuATKwkGeb1tiRYUR1mUuLXGdnFSlxtPRMsswyHNUvaicee8VS3ZkOCkNXk
c1cblPB57RC6JuE6fYBOhv0cpqJu2yN+Wy8PKYvRfm321jpr1EIu4h+7EPWsfPd5uNH1sIDMyEdj
THiWWiXcC/ul9lt6t0Jco8wnloOdJkRsE8+Ijf+rRviIMFsH0IREN9qN5PG2sfWqahzJqE3/hFJS
G6q15zYaK1LqEL12Hh162mPUl6+tShoS6x3yYNsrWjOE8BIlJru0USKR8PsR+ReRdBr99lkKOkAw
/JTj9aK5ydyev0LWVpLGljVq12nfppHnm878Ts0RR6HEScjORk5HI27AvIHHoI82tkRatpRftqV9
VkpBDKQhce/cTZ1yCYsZqYBOf2aY1RFaJ8dobn/KL0ScIU3T8NXIKnoRwCUNlZY9R+/VXVzTUGTy
HxrKCqDt7sTeqrPc80cHSojaPCz8rmTmuibrG928Qweowe5j3epZSMObgnQ6q/fFNp8wTmusrNZl
h3FTs25yOj4X9ncu6k9JtJI9I4uPZzwt+yqt7iVTpIjM88zQgyEyNeNoyLD7J7Clb7gI8WFyknPc
ca7cZ7NyW9iHqXz5rjiPCrkbVYKHuJE0Okgi2c7Xkek2J4aYn8uURR05OcIGjrFSP5P4LrPDSNKA
VruRb+E0J4Tgxv2jI8U8ReHrLFAQwdBq6Wn+kirLVn2RUMrGc/nmzpKuJ3uwZfbEjOKoU3CnRval
y/mpfJedcr5kpXO0S9Z1INezocImg0RXyX4nyTyyjW8tGh/kx6ObVrINWW/SFrMMsHgO+TQEQyZ2
NpVNfchnalSPWPi40FnjyV/WKNFGXBqrSlZW8m1eKmI5Tl/669HmS7/QiuTvnqDDoRanZF46wBa8
As7j5DTJg0Le4HiOEkjuq26MEUmUMVA2Yklx8HIUCs/M6IfpGj7wJb+bDQevqC0Kbjg1vBOzLLUd
Ob6HdXlnjfjVpMpz7lBc15XzuNwkPSofcEcKpTz7/bikEuERfbcAFmZzdjT8AGYbR1R3SfLuXZ41
y91v+vNVR3jkoRM1pq1EsXXIcZgYRr8+HIyVqUQntYRtGOXlW1s8Tbp5WwhSsui19Pkjzd0TDjyJ
HyRqYA6C1/aqNOF7KfTv8sEgpbEwN3XJByqriuWyEQ5u0GnaIol0fFmqyumFdm2AJayMvj/E+XDA
JnWHRP+lGdxxhbv+lg+PYcYmGUvErdI0nUVizNGVfCz1rcgNQXjFinyF56ImbXSZOqgqwwDTxNmo
BfpfFeR/i2q8+ymun9lP8z/kn/oqyqnGYd0uObf/+b+un337U/0/f8vm6X/d/vFb1P+4PG1v/+fv
/Kef3fzP5ZcRam4+289/+h9eLnnED91PPT3+NF3693X8++/8//3Ff/wsP+U2lT//9i+f3xhz/yNG
+L8CigkXVOD8/t+pxrwxdfDPaYn//mf+HWpMJKJjKGTp2IqmGjhlkWD9R1qi+a+WQmyuYtsW4iyG
cP+ZNwyf9j8oxsq/oqsziFPkYmEXrf13IMaarUnJ198o38P3v/0LMh7UnPzHVCzVYJRsSRLuf5F2
4tHPEbw46Z6k3h/mdtmKwpwBzK9rWsdRsJDs3OQZSdRZ0YMdBr9o7bAoIP1PvdBFr+ww7T3oiAjo
RgZ+qc+o0dGUgOFOXPJk2h7bII3pv4vZG5SP04krYVs6ziJdWZeOzugUTZJu2D8zCwTFEu4p1vto
y1I7RNNrXIXo2Sbx/QAQjogFF3K+rcMKDFsMezZjVDCYbebNBDV5eudcM+1tUGMMMtjxmhgPk1WY
ULoQsHSJTD/TmwucKGdbC+5K/iTFQIwwfPD1Q8qsbxUm2nc+svuKZ33TJPtQiYZ1nWjXvDA+1Hqi
hS1wfHL6bqdY+TTS8J6UQhAVDbEQbnaYZlCTSdw5Xlk4dz01cpSQukpl7bG0xk1O97+LOHg3cRg+
9VkP7wqFluMWFZWh8+VCVyTXLGQX42ebtuFoAqNMnxSbjxidebnlM5XScJ6TU5HP88EYenbIjeTz
kWiVlkbmRcj0QPyCy0KE8yCs6cdIxTnG7BaZ+i5Bq6Dl8y5iQTPEOHfCtBwOOgp//ouJ+yGxlIPJ
kLrKVBZ+k3OPi+vFQbQLA6WC3jvXjKQhktUtMfaDQj1YocTo6nBEksrsI9MLdpRI7UbN+c5I06gT
8auRmdaKYwESRdfCHYaEL8r/fZrnrzkL4qAgN6kzvxI7GNhnlHcT/yxcbfd21776mXEuWYlRLwYb
i5jHFWSUel2N9NNR9zCLCaRR5jwOrfEukJ8YdbHTjTNVx3fJuCBpu1dSzAC1zBRWtrO3QEd7ukuB
0hhnA0+xV5UjS796J6bop02nLS4cg0chedT08psCgJsy8mAGIoKZ5j0ZPMeWxE3M4CkWZE2Dnusy
/nNUd9OmYb11yITrKzQHVto8mb7KdGH60s2fiRuSYFDFRbmPPTygISLmjZ4sadm2q+2FmIqSrGu+
Mv6QXkogYVut89UtDhLkv6YFYKmYHuMwzmD1+uGlU+KDkUzdU9qwQUiqPQdL9jBUp1YbSfmLxtvY
B+lexBNbJLjPEyvgg+n6b4xxxdqZTG01Ntu0CplDxsI4ke946XvGIRFQPzNuAvSqcerpAUPAIopQ
pITaSREdA2o+zArf8w78nush5qtYplKMOl14gMs8bRjef0hwcZB75M1w91UYgwlTuTSJ8pFDWEZI
pj5jKVJJvbOYQsTHCjP9ORbRuSh4dkfVmndqP7+HFGBe2NfnvOWyluAfCxLHujWMuyLBYWQjTVu5
Y7f3/Uh4/mJDtpsHhAHKXv0W7K4PDGbNjaqNRGZFwCCL0PfcKYGi1sp/dDneO3k8bOHC4O6Lqn2Q
ITZld7xjPe3uBlUVG6VraE1DCZtCPIHXXZ9veshb44Z/ItEA1h2rp3FykjtLobFnlnxEn1k+2CoK
tHLUG9B10G4Q9iKL96utZb8lwlWvZtltUivewqcyzySFfJFm0ROjob0MdWQhruKN/ZuzE3TSagZp
SDdURK3N4GwznUlJVki7V4WDO8DiO2rle0rAw9Zg73BKyaGt8efP4xd+g+hmjlRQao0/c4DRN6qt
wlIQyw++aFxI7MYGUesraxb8e4KkXQtoaTbJhSVqp/nbt+vaq1SLMOrevcRtb/OnJWgmTuv9oBhr
WOchh6X10hq6DUk12PYgyfAtJ9sRuccjNeYhSNyR4PSUUntA6cRdeGoYVOMYDKs7q1b3TZA/6zC0
tpNr73TG6Kdiag5GiEVK4UEwZv8xkg2Bao8PSkUA0Ky77PfGGicg5jop3lsJMiZe2jz/RA50iUdj
uFMdLhTH9b+yWPD318x08zq8qCHLo7xBvzGXnmXCHHdU9Vlr4pesFvq2yaNTx8PvNfCOiB0ZEBsr
5Z3DY6BZfX4Y6nLt6qa6N6MeXECfows1HXerTajPxiDddoRcbkWlwJLAncSW5X6CMhROirEF8trh
lHYyArXH99DuiqtqBy/9RCaTGyGCqIuJbAyH0Ermg5tWE4/mjHCoDpQ7LCGP4RB1NIzN8GZozXyF
9/fY04kcx5aXqoYEJ+r2EG6wV88HvYnm50Io906VjacxYbATjBCVSndmXTdLvU8/voWleuFCa/Za
rUfHqbzPizn1psQgVJZJE5o23hENHVEy+83O6fPmLiwOGrnrctbm7nLwJWlsfnZaFx2YsHodGsx3
c6hjUFTEeOoTnx/dHPLUJiS5droCtJm91uy7TWMWf7hrrNeZScyk3VJMCqe0jnIv19wnOD8FaeL1
azKnX73uu8cw8m08Te5+Zhhs4YLRZidkRwi3QrG/wT1J+qb1FodIftUyvg60bkfY8+1M4rHuwsk3
BJi7xsB9P80o3D0deMNj3sd4elP3zsG2tKHxineuWmVHh8s4ReB6dWLjQkXuHjmqiTkJp6vC3mPT
iVrcFL7QTC7b99gmOtiolHxXFwkiNWfSeWODgPvYNDduaiteMIdibSfM34HdWp5Z5u4ms4AcdZB5
ubIOU2xql7EedlYhdj5P1aFmg77uRRpdEULuq74+YJuhzOA60RzbOo0RMEDrPStCdgpF+a64aXdF
wtNdJ6X6dHD+qVD+oMFgu2Y4bvKlhWysrS2jDrG9YrlU/CZeT07Zbmsp/y5cMDdzmaW7VI0/EtFz
kBCyxr2UitXodBZOeLBXeiKVXJblCX/mtFQUZce/IXwN6pcu/G3ajwk+FVNKAoJru7oFtuY+xhh+
WT54Y21nO6jAgBJDlUSihIi7YUrRc+K0u5P7Ula/hxy+CL5hvUQkOr9gKbl2fcyaahrFUcuKiyrV
t7WNODMp7M8wkFSBUH7GSVpiEnyK6vSETAPzpGaNUJR4NG2lVD2rTH8oh1xktJWxURLUL0nNmzHH
KpfmrOFnyHtS5wiD1IXotm3LV4X9SF23eAlL81AW0VHJochq4N1Ve983efhmZKO6s7IIjkI/U2MV
FvBEH+5DZMIvo67095j/upXmD+TmaiV87bz5ih092OulWe61ztwO2bSPBntVdeZwSYero1rTSfEz
50E+MmWSmg9jD4VeZF6FpWcjpPzSyufK8/3piC2Ne6qLrCMMbS7mPn2Edtt6BCfzzAbBZbQp9bXR
3w0lC9tOtcVuSooI2oGNKILNaZ3HG3Y7D4rdNveZVhd3rQPpWu0YBMz6zdG7GxmzKDKmEk2kWkFH
C+1xr6Y6yBKXkOCC9B2PaAogary2nWUV+rrpLJtHoPzTBkVyGhE2S2eoi38dHRULba/MNe3OtT6y
sCV4A+P23s6IeAib8S0oyvOUae8Y3wmWwOa5jnuIMkmLIkkJHAYbXNJ9N6s017nhlSVXwaggM3TG
uyLLlQ2BHh/95K7VMkOlPcd3ASyAXu01ZuCdzubuMFK6iAzKQeQ+Jnn/aRWMZkPoyt3kX0SZs0Uy
9lX1UqnuHxslhJ13u07TDtDK/vgD/IQWZGr0Tn7ZHbvSPbm/G+uFCDp2F3CrzQOxFrsx0A+R6V6W
iZhiHHzfwhUMkWIEqgEFPVhyMxJx0SkiOh14go6qcmqQUg27NpJ7oYbA1nrbihby3PxijmxPi1jb
KDqTHcJqNuo87w3dfNQbn0mbbf8xu3njBC0km/KJ38i6uQ+3pVY+OJl146ZtV1H0QyIBtNOpefXR
SNZdSAZ1559YEu20lhknsjzgiZ16KTelWZFTpW+1MnnG+7YfJ/T08fBYGf7Zycxokxvktqj1qdEA
kEaqaxLizE2ru6d0sh6KyYH3ZP92pusFUG3XSbktSwbofYvnHGNQSVB9NRvAkcqntgheh/ohcMsd
T+ytDSD+KVuhOt48ByeQLD+Wcd/oOsQg/sIKu53a03e482nk182ejVdspC+VkSDPc4401Ei8m8tg
c8eLKWAd91RPiBiJx9miqiM5ACUeIlxCpmwdCZXje9kAIjivFPkFuRCejdOfHcMUnWy000Xh0hBD
OpzKaE/kAdTd4hDoI4QOooHxZuAPa/Hna9ElY1/7xRg3grQNDM996Rk7t7nKVKp5G+rmjH5pVCt8
G/2zQCCRPNq+ql1LmI6TOX6hDCFa+MOw7Vc/DDG/Zre8ix7zpPlojPEqqK6jbD7jUdkZI+6Bpvij
T8o9gI2LBbRr6DA3W2G80uzpKR+dmzXlOvNK7c0Okoslc2fU7pD1T/gbvI4Sh4IePzLrnkEnpFq1
PbbAN7NP9+FdWXO5AnLbikyf5EyTwV0O3a3G0yagvMYSeh+VDt+GuN0irBVadt/4PCklCdy1gsas
tcGBNaN7lx1Nakq7YNpNp3cyyLpbW8zzB7ESj30pv5DafdVpRwtRYsAR0RXJJZxmr0RLoVTBY5PB
Ny/b8SlzppuDp9ZGxW4l3TZusZJ15nXI2yMelzulmu5qzc7WaSH2rVNdKxsqNm2YFUUbskfOjAZe
e9NmwgZIZDCZU5KrnTXRO1KmB1Rz9qRmG2TuROQaj5bo3uC0nDiE1n3f/Cg6lhmRX1wLpf08XvmX
nlmY7TGXsH/ElmjrVzE5V9OofpLxVmNar6SSDqRPMMMebnb1QKGHMYzcvO+SXBldV+/xuj4LJDq4
OAjvdo/Y8NcTbmpqt22cSTEjdyrai/t6dPaBDiAsTxyoE9N7H8bLkZmnBvrf5r0RyqPlhJ+oQC0/
28dm91UEkadY+lPGXHsaij8KEaCT6PD8NTdH24VJegfNbKvYbI8a2q0sOzhG9FAAYKFhfOa1/qqm
/4DR4QPmneuMHzZuKVCFh5kNYtFatzq1vtsQd+WsOc99ZjwravPN1utP0E7HHAhw4SuYddxzjAjM
Gr4CLdspcUvDwMMSmPF7EZefWBSvQ2hcyXtGjRK+mf4NvwEofKXe1b1xGKvgYhTlqewHsR4HVP2z
ydd+ypqHQmcZpE6/2sBXzq6UV2TPEeQuWQEXm9JW39rWec4Saf9yryPFRF6ab4OOHBieS1D21y7R
vTJ970T8mfOZ+G7yRDKHF7vKeTIwy/luvusEVjuFHt3snjgwAgKs1Y0oRw8k0FGQrWkl9TrLwl2j
V3uFOOmYxkKP1ZXm+k9xzK7FUHeBNl1YFVxCa/TM7n50mdLPvMQZsA4tkSbksbi3+8oLE3yZo2hO
wviwrwwa7+ACaWuGYz23zxCupgjLGhb6EmMQJP/wu9aCbdUbd1Hik4WHFtVMR5OAFg7MtN+rTm7B
AEgeK07XLGuAZLFsm8T4naXxSxnW8S5wXHWVyFQddG9TXnO6JeJWc22u/Ky8TLV2rBR9W6j2y1zy
VE+SlhYp2xrPTqFa19aF5VQ9JCZKn6bM3xv4T9gWaNrm+xmttpaAiJiUx8Fl6KRX28iqX92xeKj0
umLwldOZEsSkpzX6hikiI2wgzlLsmcjNdMQcHEwnlJgR4ViCwhNt86EW1oOasDKEhBmld1mbHSyh
7FQS0PJe3GUmKnq18dSE1misNibKxaF4zq3yBGgF4na8mdRgHTf5mzvNtzhTn4xyhAEyXcpZZChh
tXqlVzGp2DEtUWF609hB6afQw9i0K2gDDWvfcphYsb/RiH1nnLMJAlaQ9rnK2rdQ340wNYPReDT1
4b6287cwu0P8j+qXG5fuT3HH4zQk+xpPSae/qWlHmWycGp4RXbG2lekf4xDAUh/fcJ/Vxi7gjOhH
DLMMQedIfu2LBhlE4gHY+XCs4EIBTKU1JEDsJMr1gWDg1pM/i5CNc8iUgtXguG4j8aBZSPuK7xq7
BWJr+eDbqHQpnPhUAMwOpvGj0NEGfvfbaPYR4y446cLT3Ok1UYeHnn9dx0Wh5icA9x5e+x8y4LG9
yO2SOb/WVX4Z9dlLZ8SFen9vWTbvmyglGggtMQGq9jie5edVdcV7b/UvrtZ+ZE16xZSwgyi+wzpq
ROWjVuLshoGscR/Xl3z6hjT3G2HjapX00wfzDZuAvbmrd49+QitszHG0gYc8yBpxrcZYBXJ+90QX
ZRnoIlvdJ6nIfsoH/0HV2qMTgzUHIjdTYRVPbf00I7huJ7RLAhaNjdBdG5s90VbpXo22DZNsVAps
SE0Ap9u8ZDxZs5aXmkdsLlsGKlA8ze6CdEnx3By9Hw36U2x8NCau5cykYEpljtf0QJKr7QKQapB4
JP38Vvd6AVWv3ClBgC43R+9jvbca2MYRxdKkZ99JMx3H7ieocnmAv6S9ZWz0VCByncCG6i7fDZW5
aUVyF4q76lT7zBU6J1dXNV39xg4wn1vatUNhprY9vIymvxQ8y8fUpEFPxoqIt945GuaAHiJSLkyd
qerQPA54n23om16B8KeIqY90x/lN25wZWKvtG3fuvU74ynnmMbJUKiMzb7aGHrr3raEwt3M56uDf
QL6jhd8mZeCvSM0CEouzmFNtOtABrMAbtETYuCmSN7VpnsZCq70B44FnNgErXh+pdBjc6Aj+zCES
9KrBC931jMxxvCJQCbWV7oTRRZM5Impl3GLLJTejgjFu6PfWgJadDK6Vq4sXwg5MPsbgNovxHj7L
i2+iNzYRTpF304lN2FYGPMlkhLlZ4L7UVOpmNqYE86xU2w09S60d5O/NC9Qrd4PS+1Vj/7uFnH+o
ubcwXb6ZQqf8odWLqOUwzATCYxNrCsSAdRm3G62TiWpZvc0CUubrhn7K0chrysoF3+LuKsKwGGVO
kJLG9gr3z3bBiFXYmHr9uUi/WDJ81sPVgNXTGfZzXWJBzCNIUDYfIQIGRROCpThb2mRH+IF1dv83
defRHbeSbtm/0qvnqAUXCGDQk/SGmfSkpAkWJVLwPmB//dtIva4rUWrx1bAHlZVMXhEJF4j4vnP2
kQAwnbmHE3gsxnMMgxQNEkQBQb9H0P4SlkALx6zdQ/Ywmb+V9j5JDQzHWbW3UqJiAprmyi/Gq3hs
JWejLVCPA1PwY/+L6JmeBlGJVLKpxTZEK9YOXEooHQgYRq3EHIqkZTEEGDqc7Iih757clLe4I2Az
9ZqN5/D1agcXcOrchPXwPUMvthDPWVGwAiBOOLUeNTLnipAEhkho9818Jdc1bRHlRjwTDeLu0sIF
eeOS4BXgpSDXeCJPbhMmXGw1BK1ZioPkJFyxUg2HbN2n9Q2yxIfBKJ5Cgmjtm3rC31Lm18TrrUHy
zuAgDEWN338eDfd1srcObh8nDSscPAQXTvaeyK63VqfCi6AfqSFHUATFIhnyp7IXiLzFuG9NEqhV
9ZVH3Envx2FpQCpZ2HXfoPWsTwWKod76Zmw90yalu/yamc2qdbUKlSMDkxvE28Rv7lhfZ6yg0qdW
zqXD0piggnpER1uvaUk/LEXdByvMWoM5jaC4uCBpMrnSQ21ro39VnIKMGzjzzP1A08HWtG0/yAd0
ZJ99TLphBC6gTKA5iL0TGI9+BLjU1Iw9j2yx4Io5925rLGgY7kyovH4/vLKsonXVpi8OBu2kABja
p7CW9CT/bHgQWAjJ6HXjro+jV73PULBX90FMkF09wuxLmGvlwzd9ELvE7Z8ssudbKbFbN496z9PH
q7+B3rY6O9z7PHkb5TRLmzuZkrS2UBTsNlyNISJbdnZhuKwuEAAeBE/FGHHBIja1r/BrDk1c3ok6
X1IEWaDfPdPkenaoFi4mZ3gLw/qWPHNMgXf0UFaVjs0daf9MLb0PhvTBzECK+mjAYpgrLeAq5ZdX
vdLhdWmI/yRKJurV+doM1LLUHBxMA60QB1v+lL8SErdLhuDAKmklYVmTZY7vyzFPVZe+BMzvQVyI
2z7pt0MHRllH46Ub+8Hp30DafRa++qTr4lppsC3DLL0PomXixMAY3mAiMsIyb7QV5XQpjjIzTprn
EF86Izsn/D1je67RYLIj447A7RfDBgvbEF0L0LJdlXqMhL9z75soJCmqfLEGllqePjGPSbnoJtQK
dX8K+m6E2TxLYoxhC6DjTYvqw0hPsZ7MM4aa20jJz17nPeJG3U4iRc5VROVC75mM1MhStOzG1WyU
rbV6CkAjGHG3rR6DbLiOJfA6rw53zkR6SDsUb4TB740hv+nycR0Ziq4sEGSpEJ5QVbToUkRgHpwm
XPnoLg+XF69OiIr494/a/OO7z979+O6fXf7Fjz8QNdtkxOnSZC5TUec+igtjo08cwrrqCNecA+G9
OfgcPIdNi3m6y2MfAtgcCWLOL5d3/7z8Dz6DnxwgPaIsInuQ+mpOzBjDyVkhCyArO8/LwyX95PJy
+dGTUu3l9FjrbaeOcWAWh1Qv+AM4MIKVCDO0OXD4p2XkWqxL5q9rD5k7rS9vCUEgtOTydlLGtW+7
w8Z3IwZlLxugV88vWgSj4Me7BiGt4zs7K8WcqpfV3hUA2BlG+Jo/3l6CPS4/l6OaC3b+QpJCvmQK
V0PZKepDa/T//XL57PLj5RcSkg7n/d+/buZ3Mk1m5I/dgxFxCyg584dl/mQPnaKjSeLLJeFF2SYP
Nr1HYUBC6IF2anW4vPvn5fJZRsAEJqWvbtnd+Fr/ihkYsk9drCAUJVduQDlOWtHXifbN2ZLJyAQg
VOuox4pFgq83zkEJEzouhji3oVZl9m8JBllWqby4rHvSpqiOpTGOK8/ToPcyTFoi9zG11zVSY4MM
RDe/ho4wHmp73Bm1zuA6ducE4NxaCjksUYB9HkS5MgIegqyWEbqLZwI400PHIiCeRHGW2RiDNulG
Mnk98oGdvZYm33VZHazBtQ9e249nd5ju3LhPDqbtq2NYBAd9rL7WcVjtOtJQWFsv4qbPz01Vtmdl
Vx4jqkMCASM+xXlCirq9rDofZ5PBZohp4HbjZBZZFm8COpfMSSWPKldrzsWYrZysIdg6NfW91uu3
Vm80507UJ5gLaOILZ1+aU7FnHr4gcCFNTzpQ0oAY7HNnWuTkqYC73wLJoznXk1V+l1kSrfkn7Tmb
fTm5faqjyCEqs7iJ1ODupWH5V8nM5C6tlQ9G3fAoo7jk5zamyk45ASfwm6xTC9JT8v+xO/hUC0aO
auJR/g0BqPRe89IPNQ4vq8ivtWbKSV79XrQC/0Q9gYqguhh3erJWDmeFYBWmuLqa8Btk+TmUMjvr
2gPdpeEkpqBehWVKS4VyG7SGYYN2f5Y/mvKUUpE+USPdB1F+ZwazBYyEnKsZGa9/tygRwKxEvVbB
Gs1NRJdU8hR4c/hxFB2nFR5+powm9X6jZLkZEg1iDDSEc2+8iuZvQu8Jq7fJ9MbQSSf0pdtuByfg
rECYX3olkEHS0tIzRKRPPO9gohMLwARkrc8nkY4SShMaKhk9Of6rECwI1hjHWl8++/Hry28EgeGr
oZ0ZGscp2uEQQevfZ8+W5762zkRsRMXcNS7u7XqghFaf/dA5xJr/OBBZpQ0vTmW9kZ7+MGbBKclG
FBXVsR+Mh2hOPla28VRYWN80jwhps6d8M1GVraY7MDPtMUutla3pV0IxUzRIoSlowOxIiiHq51Ba
0VWTM8+Lq00bkrwcWeDFgeotIr0Ty0J2z3Zh7jpoaatUN0sgr83aC0NrSfQHVQTNu6sCTPtFFNqY
ZDo6KEb34PGsInLvtgfgRbFhvEHuCLbLxHoAtmMomIIp8dT7/ckdE4jwiBMdFp6609wYGdIZoz6k
O1rbTEsGb+0LTJ1QWG1SEcrrTJ4UbdTOWnUeTrA6ie7LyF+lLWWrTlYKnz7cd4rf3/qKSZjM9C9t
WW5BhnvrvrC6lWYcccFxsifru2BtR9yXnW1EMNz5ESP/OBRU+gKg+MwdDOfG7wK59ES00cxiOPbJ
5C6HrPvUOtadPd1NIZdNWAc3LWyhq9hDs5HOHB2kzmVXHIncGJhBnvVMDQyENtWVqlhWnfbsl3Re
zTCnt5uQtiWmF9/ndkq6+s417HUf3wlxZsRH8I61Jpb541gTGTlaV1VlZOtWOLeuEe5BPH+zjZu+
Q4gZgaRYFa76kqP4SCCrbEaIQMwF3nKoj/taJXMWOYTJsqWlppvm0Sg2FmTAHQADgCCs8zY4ha4h
W9mYKDgM6bgdAHHqMTPKxty3NMKG3IDBAOQXKjbktoHARotFjhXBQLZwGItSn5Zh1J+K4CiZxaEZ
1Mkbz0hxpkABmzyr3mRgfyUoS5AgSO2ytahJxt792ETDLhTImUGPGUfY0l1omM+toOAimkMmZbCP
2sFajYn2bGhnDAn0cVGg2HX1mlaE2xTdoSjD7wbWQmD4BFzV6Q2ZbmWHQbAdA7RiWmQskNcDImcB
rYXJMq15AiNJPsxTycbSj3DBEsoUWHmdukX+PFCJiMbmJXZJog9KvCC+YFnm0SEPXt3Gycmdz5Gq
sfghNWZOPaKcsDBHdycJn9yx2s3v6qZ8RDH1tbPjt7h9tWwB2Bcs78qZAnyJrFEyDtbMyzcx3G8G
Vvz0A4ZHtwSmk+Jyo3am1OZFF3m7qSgvK8ee1mNFgotSw7URDu2aLMd4VV1YZYklrsRLqFnTRrCi
5HRfl4EhPvvCeKvC6RquubnPHeKAY7IfEAO3izr09PXU69zbilqhYzJtpugBbC+go9lqi0z59iq0
CGMoQhsjpo9bPJu4upyguk1Zeq41s+bxCzEYZ8y4xk7+zezyLVD06UGb4j0jUngIjPwsCshLgW7c
h4I5s5nlED8K8rpkW+1CNaMB0vxt0JIe2MvIcpiRjZKuc4oFEp3Cv9Jd+2wHJco3L6Uy1tQ2vTO0
XyIkicKsv7Sj7m2dsr6lLOvtQJJeRzSlahHepYkfLSBHmGtPD+7oWe+oDLlgmCA9NqrU97jw4GuN
bbbzSiYuroDoXqQFbFYS1LA9fXeq6Snr846/7RyEY161QC+e0vY6tJvXYOgeKrQHTNTqVddD2659
fdvG/g1VFnITg4rqsxphA2T2tmNujC3E+Ar9vwdiPa8WKuetoAIMe0P20KTVZtC9V12hyexarWf+
o3/zK41dkOCmchsijELjmKWUJ3yW1JFT6Zsq3yfs2bJWXr0eXcM/asFb3kjkdW5irWiMmceI5+4m
Geg3JUQXnYD1u6cx1VZGD3hJn3x7XZBItdOFxPqsLG2nA1fHa1BhECQT6SDxiyxLTqJsTibCpEMc
dETGdulWtOh09L4GNF4lX1O8EwcbsM4Cg1CzIuQsxRbnxPVKKr49zOwY6UGQHfriGWdAdPzxyfzx
VM+rAPjWFnuY6y3eNcRhRywOPKqCktCotq6ef/yI5mRb20a/G/3e3rDIprk4T/7GgI7FjCud3zkU
kXdE9q3HGVwWpR4SzsvbqabgnKU4KvAZPeUTgXmXzy8vEuLfJs7bT/ykdnofotHQ02MDu+8Yzu8i
l6WLyqz9SD2VWxD2dznlx7JpilWk1Xj9/ImlvYILyaDiwP1t4XlLgsEWcpi+EFsEELKACsngfgxz
rOGcoKuSvT8S150fK83vN6HQni8fJaFLjkKW5ktYl3ay75ss2leaWDuNiccqaDaomYmImF8ICtSX
QylmB1+7w2elrWTtMHrlsU5OHTkQ2KzjVToApws6kgVG4hs44+gBNWRYOf9BHMOUVCCOjmnXFke0
JeSCMQRyXWdfjaDWeHThW4zcc1sPNBczpPkw/+1VoifNEbmjvmprpAJZxOUjdJR4UTBER2y0Ed8x
/saylesBFemR2DEstgONi7iGc2MMFEwcSXvKHssjtYXyqPQWRUdpbg3LKphKeAkYJmKjVlQXPCqP
UJnMoSfzXgVXKmZ21GYBSDccqEujCebRJaARcvlQQh7mkqIIHnmkX+iyXrt5xRNjDElWtKntXDYI
C0tW4gB8pTh280EIBhoGbROdqsBr93Wkry7fHaTQcLy8UxHP1jZmEtWM9XXuE6ZSd9xpRv0N7sO0
9+j5pmZUA8+Re1XoAMOr/hjaM4G6ZD6jTe21yvgCkT58MmnBY+KoAW80AAT0jtCNtvtS4VQk2Y8k
0jpgOjeazgsHejP1bXqirV2uXHdToBMKNIFSyqWa5AzByvCDGdTTD0gloCPWZDnYt/ad3zPXG71q
i7//i9U1TzHmkrUGoSorkVx2E7mX5pygLeP/Zt3+R5aI/4HbAXPAx66J/+8sEYZuwcH+f1siNmlR
R68vv9gofvybfywRumW4Dt1lg8cMBoT/a4iQ/2IkcwTBPqahe8Cn/zFEGP/Sdcv1XMfUHV1gh/i3
QcK0/yVgLnuuqzvSMbE2/EcOCewdv/ojQO/alg222vIcS3/P/A5gzFBzJa9SJKlaVVkdEVlTxMem
rK4VrL8V1d5wG2VICfHzIoI3mRMXFRnt5Q2atPBotu1Zo3dAqFCN+J9iI4sXE8E8BFSvzZu9MrpT
Iyp3V6Mj23ohDOyfjvfNDzPH/8rb7IZ8W9X8n//9DkQtdNN2zZlErbuSA3yxgPxk8SBWcvIo2lGm
4VQhwYpAXFIL0nwSMZBbARCtaCV48lViKvxg24b+6/H7sXHPFfA/bZtT8g45jKi7MyBGqm1dhaji
C2iFaJroC68vfRPu9+vSISokQeXlW+hZ/77vf9w+p23GHXON2Rem+087zwo8KQlsArrkNjeW3UNq
6klobGh5EwOnoVXeE8xCkkoGfV9AVv9g+++un8v+W+y9zeVtWoR3c3x+2j61KZpAgoMvqB/xROju
gpqcJmsUBp7e0KUiq4IVKI1vdQeRoB95pDKlcnWq83QjiFvUPjgkf/5GGGrmmwvt1TuYuxpC37eI
ECLayyazNcZpkgM3vPpgx2fj0E/GInZcmNwuEkKlY1qoT3/dcWJALKjPPiWICW3H6Bbxel5/PJXE
YyeOoggV5HM6YQGCtzN2ba/1N7Jm2p3KilmDZYdbMCnOMY5s9wOQ/zvP0+WrYa/STcuAhu3Y8xH6
6ZyIilJTaKh221SvkHaQu2vhN9uiHj76D5Gt41iesyP/fkB+P+zCNE3PFDZLXoNR69eN+pDZetcq
2m2sY37OfZyDpQ6+7u9b+dNRN20T0bjESyas+fc/7ZruNmZsJAm7FgDVnlx2oy7ovKcWpsO/b+pP
R/HnTb07wZDogioQqBJcjKeLNu1WQRu/ljG+V0viox1x70bhePr7Vi3JHry/rmDnO8JyHY8L+F0I
wxgmjtv33NCm1InT1VS+wzGF00VmG3i49qLzrkM6kKey7B+UJHJ6rLodQwMYKw0S0RwlQEVC22q9
Y+6SlIzroDU3iAzclUtMBjWT5KqanZld6wEYJmegDohq1nzz5I9Yx/M6+A62bdqNyU2NGYdIDSam
BtiGK6Z7gbo1Wu2LXYlo98Gev6O3z5etpWMcNBysf+Zvly0eO8eEoUrUo6kIwRiiW0vl1iIM2Cst
7G4VkV5V32lrOZOQUlafsT3esMKTq2EQHeJgTELE4c4i9UUriVCfg5asEcQUruUFwnccyx3e16aG
yck6+OxK1h5wf6tKR1RqzrBLOz4Nzbcog+wLKF/f+Z8uLFMzbmEhxs9/32XD+P3ZxT7z7JoHK8H/
3t2qsUezi9aR2hYVwdptOx37Kn4bChbTTf84kVsJj9UFrSLEAPeTw6GJ76PXnHX8VOUUa1dB8Uq8
pHal659NeparujQ+h/6cemRBVvCEsXFaUSwt5WwCK5UPXuvvPP1rrLnkFCKuIC+Z56RWoQ4xGc1U
BwLFnhMKdZUdM6/BIKnxOzvO0GO7t15RPqr2yoA2Yucj8ltLIvWl+pZDmBmO8RRg3wmluYj66tC3
3S28tEe3O5K5UpOxBLsHRSqdvUciyO7rWIid5yBPdfJ2rWAz0rQmRQquem1rcjNJit6F2ZPCaKP5
WtYuIGpXDZvJDR6tOLppZXddOyXYXlZFuA+/jah+MdrQRTOCKuPY4TGmMeDeSCrNmbbryvbB1oVa
9pq6Ji3iiKM/wzLwWEV0FEc7JXyxSw82thvq6grpjKhN0ki1O9iW1FO8b2EtvhWyvhH2A/Jpscgq
8cU0nAd7sj/JLKTl7Q37zABG4ksasQrT2qLu2kcnIFIoFuRikTViLRivECHU6joNxw+uqt8HLlcI
Zq0MxbbnSPluBBmaQKCp5z5qbbVhoUcBNtGWBlY5f4DmC81nSdkm/2D8/+NWBU9dQa1hfhD8OjKD
5Opcb0p47GLutvpbwALf29ohSkV7RKP0nHjOpw/unt/nXkRv8CSAJE/8CM7iXzfZBB65IWgAqSgQ
15Un6PKG+B7LfrOuX4TsJmpHR11RGCrFdPP3jf9+47poqefpuefpluW8u3FxcnZx3xXsriw+lYQ6
EMWl7eF5oWNU5gFeNxw0rZfZB4fZsH57PrBhG2Sm6VpUVN6f3Uz3tQytutrarTx73GFrK8Pjmwbj
sE/y6IUEGAf8BxGKaQhDksGTIjsahe4JSazx0bf5/anPt8Ew5pqCAEOmRL+egiTSwLmXXoPYj1kQ
xhiAMWWy9oIG5aBL/EfaN8a5kTpNMLsg+pTif+qSoh72D4gBcvyH+urvZ8b806lhPox53BCWQW//
1+9UVagmo042W9MCM5Wm2rp0iCLuou6pDMbvXdNT5KoKIngcM+C5lz7j570bKTUTymB8TgZy33aN
rQ6hC74maQ2KQA6SCc7rSunBgxGbJxXp8sxUpNtSEfSVn52qKfwe2j7i1oQ//fddukxrfp0U4DOQ
cl4RWh5rtXdzkQC1iuaHVrOVNgakfKWCFiudTz+ia+caTFIsuziqlp0F0C5OB1ITG7tapGK+8SHD
rBrdeTFnZAeePlK5G6hzNN8cr/HWU4Y6rk/TDRVrfZUE+MRb233QzUKuAyecVoONpKz2rrxBqp0o
2OHAxgIwkxvRfwccIxpK2QezL/tdvg6zAXbZMygRSWrsrKB/PYu+UXu45fqG6muzVGG4Q1OFvVbD
dlIZVx1ZkYEI7X3Y4/Zoc5S7Rfg9jjR0AEz4OwKqdkzP4U/R64VcZYI0shDTTt2IFT4uPmUD3sR4
Xsyq0Nmo9Kvm9o91mLqHNEc3i76R+Y9jrRCkWQtTdGi3TFBxTpcc3KAP1qVP5F4YjS9Tk1GeS2zi
KPGMrEy9uccP9fr3C+Ay6/vtAvjpaLy7z3qV9jYAxgYLOarfEdDZ0sTmuigkZb8ycbM140KJyZ/g
HuBwS8+kmCaleOxidf337yL+NNIzAechzShkQM769cy4Y2f3o2ibrZfJbtvb7ni0zQQDOiLTyqBZ
K5CMlBFMJoxYDAipcU2QQHItvXKPb2s38cWvfNIjF6R/K5aq41F6ZM3VEyytbJ7jxOQxQhj6KrCG
zyLMF2W03d4LbOxxleOiWLIf+LMPNUGs+LeBaIUdHSSSMUngcwlcI2V36UvzWqXC34jM+USNDHuI
h/LeIhZym8y9Q0vfhyZDFFFoWMGJFNoMHpXGSH+2bP+FvtSj08Y820sP6lX13EI6sKowuooqa2nX
NJSMOD18cGw5dO9Os6PrkCqYA9OynCtPPy9vBC7HhOQHrKd28hL4mAq1SQ8XxcSc/u9b+sMg6TDh
tj0WyvzV91FJTZo4eV0YzbYMclCRFURMyEIVIepzwG1Yhos8s5FH5fbD3zf8hykvtTDTpelm22Q0
vV84V37QlvQTGZ5zscblOCc6DmgtFU0oi1BIIFwraaLsd3LyJkWgR3ToWcn7zOuXSTrbGtxXgMrR
dkKAvBzR76+LaOMD3f1g2P3Dhe7oGCalReQmVbj59z8tNlUAqcmPca7k4ZzcWR2LJn4hredmRiNl
UfS9kcVHxazLpOW3S0CYngvmCYLR+yeq18F2jiLuLqNrz7qlIwegGyBJPnYgMbq+Ws4cto3mWTuq
DHem7+7NJu9W/cz+swr7ZrBqLOOh6jY1mhHySMeHyOiPSvtoCvT7eo0TKXh0Ss6Lrb+ffkVAOkTY
MSb1boEFmL4f46AMSbNFBi7CjxLX/njFskTCikG5jUrfr2fD8eIkyNqh2Vr5qVfmybbZqpk7ZwZn
C94+GmZvGhB/f3TB/r4idx2DKimXKycEqM2vGyYOOijw3zZbeqjP/WjfGpLVIWSIBBVtfc1yBVoI
689kwPDsBIpkRNFglUeL2v/gyTcOghqyqt2E5B2n/OBRafxeFOELShaPOjezi5f01y/Yj62Ywibh
jtLsF0aVjoWMilGa4wMU4i2MmB13trtxzNkuOd6XxNX7OMbWEh4jFTIYuiOH8O/3uf2n88UMmTPF
6ta131/IKuh808rxMI1tEG90hDB7jYCHtJli3EdMXhEmeGThEksVdHqwYuKIdooiIn3J7GbEYGOK
6N4ahjcM4/19awS3od805yA/erTLj5UbnidGmqvKq1o8XyLfRkw0zznPBS82TspFvxKhET5NJY+J
vGMKF+k40UPH656b6pRjXl5HAxWefaPUC5ahT7C3ir1mxfLJrILXqYrWSWeE2z4Ph1Nq8FizUEij
yVk1FXOAvx+wPxwv13Mch8FYMpc23l3fdHejUeROte0CiPhTFK9bAlTXfd7CCWrFQxS2t45Wf48x
2vx9y8Yf5lqIWAk9giCqu+77InYUo/ipcK5vYaLJXUz3bxdpvr81fVJh3cJBBV3Xh67LiHj2qW9a
Fs22cLT+8zUVaylh6xAaLb7LuyNQ5uWkSteutkmEk9HOOjTNuo4UJy/QbBgv6FeM81jkYGfB+n9w
DOZVwbtxl41TzWURI6nlv7vLzclH0tWycWR0iF2CcGu6xde4DIKrjGhKYjFgEwTgiOIu2CB3Cj+4
i/8wyng6JT+bCFbDJlHz15uYmVKuvFCAiW+nbAnRxfKXQIAIi4wz/Pj6h3vMUugPa0nmlFimpSdd
i3H81226MNzaAG/7FjCU97Wgz7vsS+XcDBRtYFfW92neoYgeKtIQhKtzGfqvliRtTQ5+tSVmybuJ
tRea1OG6zSDxkmcWYgyxUFiZ6qrBhoIxqNWWCl45BEZLe3RJ6wC3JuDHgp/UkkE+NZSYGoS792aY
PjcjomvZ1PELYrKNNTbpbZOSHkYjWfAE1Fn25kP0mKuyX0dlFuwyc7CeE9v+2jkwUHtzoF/MmugU
GPMfsg3/JcH6D0ph5pjdUc3RHmyfaaTsxVPkJfGe8pd/8qM0WOA+026E3tW3E7DXRdtbtzQ2qkf1
3SpmUN7QOc+u9YQDP37rqOvXPbaKNnqQrCBui15oJ8QUUO+ynDW3G/owICSIhiAYj6SE3EzTaDw1
uTGbNSzvEyCKfAsonBKRCeeHHNwnZjL0quMZe2zqR1G2xkEp7wuLoORUGkN85U6pvuAJmT8NY/yg
Y19D+jV5G89Q4+eQeVs2quEFMB9gEqbk6AFQoCSk/sDsaIv7OJLfTGQz3/TEuM3d9LPKIuCTph2d
RtlGJ2SUr+XY9Bjj+xTZH2jhdVZGE+u9tDtEBQTkhUqnehURXgGQMxucNVSVJSlKDdLXkll9mz4r
LW63xvzT5SMZIsJDp4JmQ5fRmSd7dFYkaB1GyiSXjwy3FAeFITfNo/4qnl8K3e5+vLt85idEQxGN
C9HL3cSzZIrSo3N1effPS58F3brsqcm5ApzPGEkee2YRnfx+jE6BPVDrxISxRj9XHEMYmAiWNFUc
K/C+g1Owepl8dYiCvj1c3k1Zlq5ThL4I/YLpmnjK6bpFbwbc6PryCZ2/8TpKY3vnTljDaudK5b64
+ecFrxp5ScpExox0XzRYqnLK77tmzDFFmKX9OCRWuFMQQnqFuFH1vg2ggyXVAXbO08gZ2KC/Ddb4
kHzQnoThjrnxrIVFcWwQEVoa02S9LLU7VRra3VBUt10q1akg8PzGQIsObVZt/UGzVgIu1gP2coKW
myYATsuPGVP804h0rG1wbnUacLhBJv0N04QaRAmCzjhqbxowonp8NAEW3ZL4jXVMG9J9V1b+0iBp
cBPrTnyLVTi+pcDUrYeRfLtpdCi/O114tPSoO/pTCbDOkt5TOsYp0TilBAxg+k9O3GjL3FYZcyt3
28DAfBptPDSIlKZTDm3lyUyQ5duGd5vpdf2UfUnnD+0mTIFZ5NwMpdxWLF8eySgf7x2FjFAa1WM1
znzVhAS5crJgQRUo60aWxNdOE1nXl3dMXXvWGgvpNtHG6BVzpHi06itZTXIjq+SLlbriIF3lHLIw
dbi+AdRi/zp3A7G7tNfqrTBCLLGlfJxrlLPHVy5CEXSIkCzjXs9y7AbdTVuUCPUmdtvrfO+xC3Nn
pQ8u4KeEDXdRm8IB68uTNpowHcoGhfMRSTWiIyr1t6rr2i+YaD91bX80pjy/dnrTOhcN10lhYq3R
6gyoWo+fyinD19DJYHzagaAGoVebIhDZumtQ1sa5yu7Jr7wd4T98zmI3XzddOew1fNafxPAkhMww
IdlrqwS70eZYVfyscj+34aEyR+cL/d9hQ1KF2pEjmnwSECOa+XPHYpablmpadgPDqgVW+dGxyUEy
a3PctbMlq57ip3yMvjCQpMQ3+PznCZSOor5xDUBaIWSwIMqehrZvby03gn3wVNqV8eDWXnHtZsNj
0Nb+o4im5Bwr7dvlJ3JUolPeoCkkrstc9WByAe4l2i0PGQTRjn/vzS+jsuFmhJMNh18LQU2ZNUEf
rVpNFJd2pWmMj56PjzSKSot+WzE+orVK1tCLvkJFz5ZVETf3LXGIJ8+O7uqma+7V/GIM1A8GzHbL
YGaIFWjV7uvc6w89ktBFNf8YtwoqT17i+te/eFmN9Qebyq53vE8DomfWaw73oknYnGbLnYFz9mvz
xonud53Wtzx8XPvGdyTrcSirIPfPtOXILQRstXUrRZuir6s1A55zJTSsbgI902pAwX2N9G+8vrxD
ZiwWBaYSMWnxZhws+nkAYm+GrAyvnfTJg9+3yTrhURoLgN51lnEkrwNORSUngBHOzKTg2etV3rTD
ECKPFvW1pAzPcpTFMTCS8miXmb5umhgqEnJ6AJT5hhZtc2tGUOGtwZbHyiQzK3NsrlI5hdeXh12B
L3YVxj0LfV+fzpcXvKFPWBb0rd7UwZXtAecIDHNv+/7LFKmjE8LAjKu3QiOyAN6ghDvYzwBCDxJh
OyMJWVF7q4Jo5MhWwdFALkqUrYFYDpahCdOwZhmxEFAOidXaWlAPI+iHSUJ8ZAsPMZiiNw0+Yg0n
UczAxHwmJ0JQ5AHXrAvpkvE40XyFstiEzbNCX4lF/jXurmye4yxglgNsxi5y7vQZ1kj565bp/Cof
kKTIGeg4diA3K+aQGqxHF+ajOaqbCQYk5ZDrdIZChtAhC99GSQJhSCbPLvRIcFrfTGiSNsSzwTwA
amRY077nMCdH2JMT7lhI2jhWglmhLV1InpAqhxlZSSsU5tSMsZQz0FKDbMliKD4YxfTUjs5NRWLP
ykjLfTLj06BiErFlg2qMZljmMGMzY7xuFhzNBujg2JnbBL6mgLMZyPGNFectOPCeKMAaZ+UM5WSJ
Z3HYmLIKdquc0Z16cuwUKE+nfExmtKczMz5tROdtgxnDmAGg1owC9WGCNrBBXQMPSBRBoZxSdZt7
/p2DsWilDaOxbTDxLDWCqSkyymVPNa6CP5rGgEinGUmawyYlXfiQWU5Hb1K7jobhJYJiKmacqT6D
TWPL+JKX+plSCcnI7jbXzZWcWHt6DXD3Hvpj0ZlY0WaepaKpUs0I1RpxJ9iQCvmsHoNYJNulKq0b
HXoeDudZ8Du7T81PJliCcYa0djOuNckAt5ozwrUKq3M/Q131Ge9Kqwqoxox8DQrzLDTWEXld4q3v
TO84QoglUPWNuLMSc4D1XcuByLqisADSeRhbplt9Bs22BlhL8g7WeMGK/2LvPJbjZtIufSsTvUcH
vFn0hihvSBZJiRI3CDnCuwQyYa5+nqzvj797vpmYiNnPpoIsURTFKiRec85z4rLBBlpqMC2Df+zN
WY+5IjfkdgEN2vnrNciwJpENlMcrjNt+ai+2lX8ZV4L4vMY7MQn8bBglpw24Fln/AQrw6Wgl4aQ1
hZLKgsQ5sSu13tBFeOgr56O3OgQGKBK9F7AbBsvoNFKcdagWEUKLhxyTWqgVjZnWNuL4PkdoHbXm
0dTqR6VlkMghUXGAyrkrJH20kj2iSaey/I1VTJpFMV4crawskFh6FoZdOJhPQqsvwcsCvUOQKbUy
s0OiWWutZoJo09HqzaGXvxpugEW35LcRgafSSk+pNZ+N1rCWWgd6/2hAGiq0RlQhFmWcQyCr1o92
Wkmaa00pc0ZPa0wrrTbF93aOtP6010rUSGtS27s6FZmq0iLW8C5dtbWKtdV61vuTUmtcO8Sujla9
srvpz5ZWwk53TaxWx2INQyhbT2hmJeLZQP+DvdbTBlpZW2uNbYnYttWq2/muv9X/i0xrch3EuawG
cgyR6HV9end88Gh4lVbz8ns2sQKh8PW01rfXql+l9b8kmD62CIJtrQzG8PVTaa0wpKT+odb6YdJ3
u3OpNcWRVhcbWmecacVxi/Q4Y9leay1yrVXJs9YnG1qpHGrNsqPVyyEy5kXrmSetbHa0xvn+wF5w
RzZtdBAIoWetiBZ3cXSvddKVVkz3WkmNv/1daDX1cNdV6wda8EuuNdcr4utcq7BXrcfG+/cRaoW2
o7XaDKK6rdT67fYu5S70b7nX+m5LK7358ZojkbSbQKvAC+TgudaFj1ohXuqPLETjq1aPw1L/Fmo9
OZ8RT6kfWq02d7XsXOvPTa1Evz9f3OXp9w8nJOuM6YJDr1Xsi9az3z8ig+ZgIHVfteZ9cFG/58jg
g7s+XiGNz7RG/q9PDa2c5y0lY1er6Z2MLg91faV19veHRWvv5/Ydr0r919Oh1uc3Wqk/rVq0P2r9
PiY+BIBa0y8Q9+MkTbYsM0gA18r/EguAo70AGaaAHni79ghQTU9sPLmvWQFvn0p7CSxe8YdO+wtI
CHO3tvYcrJgPcu1CIAGZB+1MABbU7cCb2Fzk+BZa7WAgMXPVjgaGfGJb3V0OzbHQrgdP+x+kE54W
I1rjqQzJo2b3gF2VAwzbxKT9E5Z2UmAO+b1oa0WYkROGH2SaRkKXIysjlcDom1NYM/WmH+HDNXeh
PHERNyf//myUGpiD1LI2p/uzUn+V11sEuiWMKqDpbVfTzA735yHLWVwU+m+bPlHJCE70l98f7t/+
/hGmWzcuIlg+90//+nf+erz/1dawmrgGlBn/9eT9q7r7j3v/8K/PReBv7KkAB/ffP9t8/+Hvf/zX
T+It1btnr8FfP9K/vzDDaridZ/e9tVVOza1/YOIwDoM3c5tOu/F0D8C+f1QBSP6PT+9/cH/ub1+H
lAOKq2y+3J+/P0ypALD/728VpIO36+fs6f4U7J11K+r25zA2tMrg1R/qKHBhFPDpvx/WgkYaLAyv
9v1DznR5cqPZ24SVc4L6IA5ZPxDVMvXJRrT9RZkG7lc0keTAeAO5CkW9n2sr2XQz6Smm3gXOxeKS
hDV+zoU1xuTewXGu/V/ciPDdczjvS5EdnRqwVJBK5xmSDexnOAtXP6QTB6yzq0l+exBDZO1dHQg3
IbCyS5gD5mzu16xmfRquzO83hmTbm5s/Q1qXp4xRB332ax18p2LLNoKD/KGvV00Udgp0rpw9fln9
GUCVCM++IVhB9jnn1SbJkncYc6iRQQ7jqA8+ouDZs8xdO/c/E/i5mjgut4ENzmJMxi9VQUsncdQW
ys8JUs2PmVj9vRl5r82IuAj+Jexa+xnL7y4ngQY3BYCGieGJY42XSlRjDAtiiSPUfo4Ptb2EHEW8
+/iUtxHcHALoVVBD66r6n/nrpPpb7kIH6RyH+il9JvPw2S7az9H1tnWN1Yr75x+lrGSfjTQeoTNu
1OCeirWnqyjYIswoLGjsGBYxY2EiJqiQRppSQ22ttg0vtdN9n+WTNBsARaAWRRqGG4aR0XOg2p+q
IaGiDHtwcPLNGHsYGJAJY0Ay57TIfuC/NmoBKSrUskTpbmyRiW3dy33Qkk6RCrQJObWR1UzGQdp/
/CaxDpn6kiHfesG+Vj9gNr0QTB+doewsqkWN5JiXKBoJkY2KPM5lm2/MviZFJs8tbs+PRfe7dVNo
yLTAO8sjfIlsuipec3JslamCfZQKGCqlCUkybbGraNOFKBlrWSUkf5EeBh1IpT8L3K49uSI812qG
qeGp6eYgPMvr7t3AKn0OXDmz65BUO27fXqu8O3jKNY9LmR8YPX01+BHOHqOPhy5RrAGTcN6uLoCP
NiiSw2ADjnPpI9nhtLi7bPUEFdrU4XGNwVq+kyPJIHOAu431JoL0no1iHdAQtvTujMDqrWA6wB/k
bzQ0C7aSXD0U7GXPibqhYwLsE1EbIDXAyeV/UTbJIyUGYaNC4mJuCkls6IqgPr5H0NZ+010akIis
jTvqYByBpIGD7GeSiCoq+x4UPnf41ck3TiHEZWQ+NIQos9wavnmHhXcbTuG32eqqU/izbKV46pN9
gcs2Xj2oTSkThmE28kNpto+mhfpDeaCGhgwkf7Goeud7Q7RH+xptstL9mCoS6wbXz3C3Uu9LFri0
FWBc83dnRlyaN9LbFC2NU9ZSpIoUPHfVVzvDqAamH3m3CdqJxLOlWfZtJ589uxKwZZnJMOc6SgnE
0CSQSeZVuF3AFskqtB/vWVulqbOvfPKBk5aDuTJ/aA1YZ4DpNPjt0Ncx0a/Wz4ZVstHm3422+5TT
7AKLWI0HKnl/X/vIteq126UeNGl0hzXsd+C3hpX9AgqNq9frt5TcoBzyKLhm5LaifwbG0jfIOck7
Qxgd5eQ7EfbeIdjm1ukmGG/n5SDadt0XY15uEnv6neftcuMERAijJL7SfpanvMRcDoS9jMVaQ1ug
myPnwzrX9O6p37dnS1GAOab91TXqZFfja4GAJ4FJrkZ0WFRy7mUxbYixzV7H2fmdeNe2exwK9jiG
8shaTNzieW2tiOAlJ65hPGwsUXNp66sIMOF07GfrKUgFTVykSBULgr3vLMgyzai89vphgqDmMprT
AUJjELl7oxcXkuzL618PNmfj6ESfSZ9hQGQJsTWjidUfGYt8s6DPLm2DTMXLizhgHRiwAmQ4iBHY
mwjBHBDOn2ko540dsr+o00S0KOhgIdWcVLqatPeeSI+wVXDE5jV6BKMJQdNP2yYIDlBHjZ3I++OY
QEiYmx+uVVhx52DBnIgW2HwdVOPvKkRYjLaSWGZhRtizANRqc1obS8FgKJoOril/LM2aHYNE8b0I
aEsiaH6RRczwmm0xG3fbTtppHJKuE5vBiL1Rc4ObLN9BLR5+TbX6ZZsz2RwUO41JrKPADU6duPxp
bSyQvgPudfGZhYZQMIzu4g/kQFLBPlsY9Qt6GbzovCNt6aCuEes3onZgC+XN+zoW1wy0+Tmd6mLP
Lsfg7YbRo5btIWXqtUN5JZa3IeGUrbLR27Ju/s6w0YspbtHukA1uzKvNNifC9FfuI2Hvm9HmjJJc
mRHf0+F4fCJQ82HJnihTp10nQWzihiIYqLSC3VB8YeSN+SjaycZ5itYwQllL+lRg51UcdNPjlBJ2
byKy2E619h2GFcho8iACQ87P2XAewSS3YH+fSirAtDLETTjdr7yEIhe5qrzO5fCthH64J/oi27VS
7TymZlvq5HSTtwjjoELjEi6ta+bShQAajad2Ks8By/RtxaENCtFdd5NQJ6XD1xYm9bGH+vlpIBtg
cNSLtabo5wpgCZ22xKgut7bLdywd9YtigbQpysaNcas3ccvIa9cC+1LhuIOhK9ejSsvfk5V2sWOR
a8g1wYKncn5WVWTvXVIVNg6zLogra7IdAxATLNSOzGWWoydFeR5EEKuxSyDPriuqqPmn4UXOmWT6
6DJHUbqr0FSixrJZts0RXkt0f4+MAsxLWfWxRdDIc+/SwyaLDaa/nUNy+dri+WbmRFiVrFcPqVeQ
RbBa8Mc8f7YPOLfEs5O8KOHUrx2JIhX0nmc0Cs0r2vhyFzbjuLHkdyGT7o20Gnmds/w7l1v/NoaS
st6D/Bwln7Yq6m85URBnsyOk09SfoowjRYZo5pOj2vmYVcwY+iDdTfNkfRp5RfjFuBXRvFG9F3yr
F5J8EAEyJYEF4UCsegqbVmBvGOkJGCV5SVEcbJvo0MCa1ifwLimQX7c+Vg0l5MI32kdGtVv67MOb
1bEqQnXr/Cx9ZGf6OM5Ai/NKHhhBWcjRqs/RG0nCkyLdubX5WY5PBSL+Sw9eoKiGK8RR1n8V0sqs
iU5FLd3Ykw5J0Pl8NK1BcnWZ2DcMCYaXZdaEAmZfI+pht0XZeY/qjdTEkoTmpUmTHLo6AWIJZYrH
G/dk2r/ATGy9RTmo8FILpGRCg5uMH7bTPvpw5R89i3FhAvDi6A3rcSqa3ZxjViqXdUdchf+sCm/v
Lg5Um0Uc1Di9eK43Pi6FMLmDWGrXtYsNx4+7KxDBI9q9bO+YZnSpemrYqfkmdJiCzfASVWV0qDv7
ZzCSSB8VDoBMxgjO7Gz9SYq9uUh1ImNXPsDrpokP3Us9p3+w1jEQDfDYlwQSbatm0mgc/zhmeQOc
Z5RI/H0ZA6nghpssFfOEmThl6KsKYiJ7lOJJcepaueXd8tzzIETVWMi7wiUhiImIwQoMocmy9XPX
ic1pkIdVVMkRKQ8UhMreVGGFrIqTYhL+zmFUtfFaszuK0gPmmSxfs97yzg6OhYfaRsqczXW0a0JA
0fOQd69WVW8Hn5Fyi7pl3/mkrLOoykFS1JxbjMcf7H5YNiDdZsscjpxIM9IPXzH4UNlLCF3cRFY9
eNEfy03UUWn2/OB4D+OSU/RNRbex6bLjDlboLg25jQJwN7a2K69WaSy7WvYQCmiXzyvtLHLXhCWB
l3/YjFiPbhh9pFOiroLs0KzIntMZswhoFuok36wpLgImKh3dHR0t+AXE2pBkm8u0nBBO0/gV93gs
T8BXJJGcSNmHiuyBpBS4P4dg2U1NRLp1CWKwDx5F7xMRZc5fzCFOCgEUZGYrE4hbsfTJznDmXwu1
4qVpaTwZrl3CIgFAhByHKCniBIT7nrResoXQZXz4E0Etjf9uFb+6BdZj5M3LxQ0VARKkU9tImLmp
l9k1a3DAWG7zBW7FcE3G0npR01tXQlBMkCVcsyIs4VlxkjDK35cITm51JhkPVbl/VdWjF9LLpSGq
6bDGk92ADr4lVDCfSyWCR4OweUt5iFd9B9VoaPD+BUTI+DcBykOGwMXTD4ObjjsRrMEDZWP0GJmg
YAjeXMwD8SfQb9f1DX5FcWFFsbwId42N1aDXkAXrJ8/91g9reLs/MLY7FKX9pyNWezuYVYAINchj
anfMQOnytibFfOV+oF5cZZ4geHxMjImZWis2NBmqNPg/w3WV0J2a2YDrEJn8Wp0GiHRpxUYgJ0bD
kh37ClC0rdA+h91EMoW/EH9FnvyzvRK2uYvQLm7dxlm2gW82cIjq4uKQwjiW4XpuGBRvc9skit5k
5mkainWOx7q597K9BfPhVqIbIfrhoSc+94J3dD5FKeLtvJv+5P0EFHxedVhVM588GlYSmWBRZD22
WqI2NzID9GyFjBWtc1ml3WvjaeBs7GBauiykaC9Ok+2E1yUPdk665QqIIh6NJL3kYfNcZk5+yFgw
MAElKt7pvrF85xRxm3w3w0/Y+OTwPTntMsbsR8ilqhK5bWQhYnJD3Yvl/USLahy9rAv3s5Wf0BuI
8/3BEFMUdzO/GGhN9a1eANIgvHlTXPGnQg0SF4GpTksefm+S9A90//C5chykkk13REzVkizlTJSM
Tbddy7rekFEvN62w2Rz3fnqsx3SORd2n+2CFvOJ1sCYTn8ndssC5NjK94yfaAlLNWJBbM05Uh30e
fluH9QqHBdm7M4nzHOQdS5HmG8bYkbdElG8zw/q5uCb171JNp5GeeF9YJLUWfn2DSSYeCTcj0zZp
z0RZ2ZulhqDecArtm6kkcMKHI2n12fsyGGTxjBWZYwYCviQkCCooCPfomEg8eemPyP7sA+W8R+2E
rs+vvrcG/tDZnYvvzNW7OOEtNrn+kcYa5F6L4W/KSH4aHUfssnp6q60CUCglhVfne+mPpBtzjh6x
wDAd2Jejyg947N+aLOtAmNuOjjCg9hhDf5eXozySK4d0JTL7R3k26+BPKG3Em33ibWxveXP92j3K
UUJaHhAr2IiQ66bhFR1H+o4QnYBE8IbUZiTowfABRafrb99FhduyHKd77ECFDku/bwkgYz+B8B0z
yJi23e4eHLX2AZJ1uqJyLBHlIMJjrrXavPrkVzgCynKZWz/6ZDtYNpW+wdpv7KJ91dnwyKP20LlL
i9CA0JsOnem+SlbAdh3BVx2i97LbgAlm+9nt4cS6nxPRdp4PgZWMzyR3ng3LAhjZG4fWrLZlxeDK
npn/+Im8itr4PtczVHpmIbVMZdysCwis1bWOrbE8rSqIrp1RiovVjuEGNVXNQpMlam9Zu8ax8y33
e33pNnE5w/J15m9FC8y1CE79WHPekwEo/L7nVk9EqhsV3cGhnCK8b9tOzXwYHcjCfmIjuWQkQy2B
vq6b4rFlm1u3BdSZIvvWS4NJLTN+mlT0PB04dFRAj5VYl1NnlrBhl+CcejvLGtCOG0OzCRqGX7YX
jQcjyiH5tuRAJGBQ2IZU46n1xt/Mw8196PTDA0bpaTuxZKvK9gdrMn+/pHD2YHdy5Zcwce3Mech9
8wydj+BYRyYvPcOlZWZfK3EvnA1CPWjzxpe+BMEsyxQ5hDTc15FkLtutyN1h3zfWi7Xps847SN3X
GwzW1Jg7hwV7b2zkuBY8RuF4bgvG6D2VYx28Z0akWZxds+/NbN703QpfNJnB+dKE82LN+BoEvYnZ
O0+qsU7Y7yD1AoaklkUkLrDXPGCEcuMsG5wLVPn1WE/1cxSM7aVpwIqLQYjHIKDm9Mf5wiG8PsxJ
GT1VOXOQnNlaXoB0nIfxjQpK8GZ1EMtkw9EJ7WLj4uVn+ZluU5KJ96tZI6eYH8K+DTYGeLxHGaxv
FpsyPZEKTsS11htXkvZlh/zipm6h/feNhJGn9daX63jihDu5i19iupl+yMm24qJojXhwGO9lWzeB
Om33lG9pa/3MqrFiy9H8Hmja93PXJLHR/gGokl2Q2IW7wCt+T54eddkkAxZY7r1wajc2LsKdGyY/
bbt5Sor73JZB9mKzJxsyzL+Sd3VkmP7RajIvniPNa2qrISYP3ABLX1DIYi2M17RxOWfrP+x5abII
0tsla8F9G3brPjQKBgvdfHXGD2YYcUEh8h5MR7IIglNpjVZsERkSi7BnK0rKFrlW5ilanR8iIPYl
N7PyNHc+XLzW2tq5kse+KSQNOkcJdeStST6tQLQ30wVrWECc2TZdUewBFhPcERE/6HJuRHQbXYRt
JHX0jbWO4FhP30eixs7EUtwgbcap6LtLhbMgLvyWDeFKPxwOyLAmTyeXUg/kFcMggtF+JRYjGrcc
eZUn79AGYNF9byaFW0UOcTPGzwojsYmndcfIkfuBWsLz7PDfA77t4x8hv65OXJIAWDk+RUt2ADZa
a4MtWWF94uwDli0lAMW0DglLWqz2GBp+tYf+iWnd/W4uRnju55FYo3zKj4H72DJkcQxOHMO4pZYH
U4KYidiwBy7kSrw7QUIIGrqHfbeaBK2wfppdn4W+04MnyjrOfXck2lg/VJP3u2O2xuwvh0Esx5x0
0+Y5CTuXnBnnJzWl+asS7s1LzOwxW/pwZ8FYD9RUcH9V1paRkNoBD+J6li4v8JBU9Jr+gXlL/l5E
7eM6yfmhYghWdHo9NqZvI3JWCqaqONlNfezLoTqlZiqORLLenCaY93bPobWWRLLxX9uUGfzQCp3H
L5IMhRThe1LBFswmp9zPJYzCOjJm6gDnC9jBQy2HHzZQ/TdISeOedRkKD+X0j7UUbxRVy5HAKKQE
TfW1oUZastE5qoi0C4zg2yQoadO6bOBEIl1VgRwmKQ2DfZ/cSffZSZjcReWc0Bv2HgbzoaQVWHFh
WCnRlgANLkjmdlrIvm3mNLwNQP5iY+7M3bJEHwHCtdj0oVW6M94DrFuSpJrx0Nutc57J7XyI6MXG
gvFbCRaBQcMEapnIF3NtzWu0WtwHA9iQkKiAupPCw2gsIK+o3A9tRKuDv5zXOHl5rJLK3xWRJKKi
5yofOpsJTdYk19qcD+bsRqeKWvqoKlzmfjegd7LBgarKOMzpjp+DvtwoXpY2aNDbLNljhGUwK/BP
2KlV7Wv2lKyg5uG4di6tsnEtWgjNnukWG8dau+PYjNMuxOK1IbjhATuIYqTpf6u4Vp5ri+AWe8iO
DQqqpxrYZL0IdZR+OTxGaQr6gJyo68R1mTmzdfKgvxMCmwBCQAuXlY/Z6Mp4qLz8Uiaw5hc12nvS
iTitGrOI7wd/qAHhgdFBwxuJ7uLe8ZgvlIpm3z23afHk2Ax9V1dtSHFXZ17MgLfQyEHedeahK+WV
qXwfi174r4nPciIT9mvbUKOQ6B1tVMlmSOXWz6bomuc8GLaq7d3vIYOWGCsQPxL+jm3T185XUx1G
9WfsRvetByf7HBYjuTbop+iH7bh00uqrV2V/Wt9Xf1pyBnxviYizQA/rGbTC+bpclOE7x8Gey2to
u/s1mrvv3AYbNIh2AWi8JUvQEUzH5RI8QrlPd0kKAHAmbDG1+uposEpPcvttIO4sq1feRCbd+dI6
pB0oHIIoOZ3HUXD/SIrRe1LdquIMEEHLKO+p1w+LWVe4ZcX87M6TzXzAdL+sqMaJT/qKTy7SPS5Y
jal6XjpnPgxz91l3JfHnRdCTR28iKHKX+XmKrPRRmGbNuuEF7KJ7Jvo9OHvMOTchZgbG9xmYY7PJ
tkYqgw2ttXfsB5FjAsDbtpINtgq0tAVFLTo4YoXckabOngx8vGn5YXnWE+5kY49tM9vZApEbx/1H
YK0eFXk7HvN2SknAFCV849LHQZUNBxev02tZr58d7+88VM2bG0nn0NNHP5Rcy2DMzKdp5vgpghLN
6jrhf8yJCIOJjrDFDSWr1TU51ySEZvmaXzA0lo+2dUkFy+12dGoEJNFtrNL2afJbcSph7W9wDA3n
0E/Mq3Kb4dEeqqPZt6+OZzB+xplzDIWgoBm92A6ouKwodb7MS/TCsH88qZCIEywCD0ubJq9ohL+6
UzhB3O/Lcw9t+WYPXPAtnOwNbGsmZEzzrlHRMvyzMejOmV1f2NHSY3XqUEcWCFVCtG7tfDcFe5te
Vv7ljhSWpklyKjTrQbb2ttJ3EaNidOunOco7tE0TCyyvgvRcoSd9SY3WvEXZafD3mK2qXyXjqdif
zeF5UM/tWFWXCnMBjWdpfUOYiIHbEiNesHV6p19U0zXp3PC7U4wt2x9uihbjH6rDgO0SmTrMLOWP
Zi6QLvqde6qt4YOOwDzbgntClDtbEzt4MC3teURPzqvC4VRWKnueZuetDan1XCtjQqIfQhZUIDfk
reD+/YwN4mY55GLACDm5xYCKqLDysyKYNh57/EYDGRa0rBPvWh7SkX7bWKfpAC5yr1RpHfvIK14S
hHG+CTSWczGuHbWefQYYh8VPJ0YyMCMNbIFd5KRfRc7YNa0H0KB92+BgBKWM17X5qBIKEWAd+a1u
pL0f2I5+ZbeNTO/GZM93yye7RnBXjwQKBN3XWuruGbqAUAcD29DVTc0vCQvNz9bpuQUG3rMvmfSp
ASRBlYTOI1uhWzlRDIVjspBmlCWbVtaP7apy6ida9LbszKvJrB+wunwle0bwe23y96xnvNOH+MWm
Rexca3HoaK3Yowgl3Ly7ElUpyCcvIe70EYdw4SXPovZ/hCmpSJmvXm0jfRIZgltZNvM+8QeatoR/
RrjVzVvC8MyenvD2YiqYk1TJoakA/yh3UbcJd8mE7+CbLxh8lmV+s3Absiix/QeuSVweyRH33w6k
pP+bCIjST7Zly2zq/lB4VgB91TWv0Jg26cZgH/Stcntx9ive8FbZmN9GoSQitSw8OxPyPjlkwb4y
VH3tcgjmnefJLxlvboa95VfEVMWe8SEt1ZoGx25ILRKOo+7nwopoyS3zkgGHhboTeSfbWSWNnI++
c2BV79TOrxCp0JeBEQ7VgEfaThAKNBXT/LIsPvDlMfkzMw56yRNiXEH3iji6z6saNKZNB8P6Pr7y
BfD1cPkMAmOeN46DshOojBVDuJP7ftSug7xwiG4Dkp7byjkNOi+mt0htvn/qd9zvoMUtOwEn82C2
yMKrZibVflowC9TpxyKd/EvVvURd1H5VdpK+TM6E5qIobpDXjSfAB/suS96Y6iyXgXBs5HlRcCub
JPtq3XcRcu5OivilqB78t6xaL2PkBYxTyuWtJDLRwGR2FhUiDNoc5zwFWKLSSPTf1oQVFuaCTqf5
gUkVzBwi1GyABWS0KyUttIcIu9Hy8tUT855kwBB/SQWnd8EH2Thschek5lsFWHDHdhdFpTe0j3Zb
fzJqCPe9baJgsCfnSEXOJaFDKeeaBX+yGBwzVLqxOc7rTkb0stTWy9Wn4I+7dlLUd4Z1iCx3fFIr
LW9XpvbXhd3DKEP5wg/2uQgRbVbkIVtZZtOhQYb2AMY6uSD7HrdsNVmwJsJ/KlEUh8QkKNI3VUrB
Ww/yk5eTAWFKyviSk8Hc1KW+FVvOM52u+0xbKbH8eOfa8ObtOEMwdt8Xry7f+tQQb9Rv6YNpVNne
66iPpoYee1pH+NYzg7KRfCLpmPILEltaXBIFbqx2rMc1aTeyDIorFg6PDeTyQfyOdb0/GMpi2YMH
kvkFz7EmO4g+UvswX8+8VtUJtZ71kninXMry1g2Jc07qmTPNoq3xA+dttV7HyLDfrV/VIEkoiNKv
mWGnTxBF3mc/6jaVF8DzJvP0SYpheiKm4oIDlthnkDeF+7AyN9g1CyXqivGVNXFj7oZeDHeiwdks
V+7Kjk6y63L7WbrVjyJCezkXnfOOTipDZPdK4k1AaLGV7gCpi2s2NE+Bq6PhIgRqKlPMeNZCnK3U
OA0drzzQlHd/teTBVQEIxUB9p7OwjhjHnDMju/Qwz1a9i2Y8M6Jam22EDpTBSekS6GejrN3aadJv
WrxzuM3E14ypeMyy+0fl2tmXVT77Y1ZvMf5P23WQf1Q3viydFW5mt52ukCpOqnU84HHplzTqTZCw
Iwj5xVg33CfC/WS76i/D5f+nmo6Mqd+W7s+//vHjd503QNtHkf8a/xdCqQNf4j8Mspsf44//8afR
f1MjXP/1j8OP6Uee/x/+yn9BTS3P/SdoQRYIjnsHl/4X09TyzX/aru+CAAxdL7hjW9ifjtm//mHb
/wRIGNgRFj+s9Pj4/5tpaoX/jJCwhay3GX5qh///C9PUcrRX999eXhdITgjZAhaoj5sZLOffKYF+
RByVl9qvZlcYh2phI2tULZbFxrqWOUT6qlmbB+aWZ8Qe7pdQMzbsSCynsmZ+oqz168BEe4NycGJn
auIeWN35NLIUG8veOJsm0V/MXMReRQO5ISOMf2bFx0lSKTS9xy0jNJoLBq83FFE7UG2HwB0Nxino
iM2kmgiztmLOB9QtNhGFXOHGAY3XsE2n4bBYs/8REtsA1ycI4irSg7Vwcg75SPze0kwBHqaE608N
hEvOJNWaPj14m83lrgzlrYcQHa8m4bBor0gKHIrwOsqUq87/0jcZc7DhtW/ng+snbBuM0TsD+NvO
Mj2shYPRB1L4Q8PoXivgLbeoSB3wRGzmSbpNBJP5JAChl7k6UU5NvwaUl8bSsaQtOklK0iT3k+H/
HL3lHS61QInBrc8VHSW9gFTEZmTqy/q2UD4RqKuHdEXk0i3k3svUMVfsg/F9CJNPsloYNJURcDbH
N5BYYqfIyWPva2tTTuVwsOn6tizJmwOF8a5QkyR6Nr0iqlFHui+cLb57atv5897NISr+ZuTm89Da
60vNvhCv0pC+Njk50wGhkFnvdlclqGjsrnKPRWN+Esk6nRGI/yrGyH8UQUX4EgfsJjVHhhas7Xpi
h9gRZM2+a4OeWACwF/9xzT3/9Y79T7Ktrw3Yf3sjayAAFwdL89AK/wZBqlfXJVhk8F+bnrASMwHT
60hvm83VQtKGSo5YE8Yt/y4RWcUHAKcNzlcSFiuXLLDMHp4UvL6NQW4p3ox2P0EzuAVMmjbDqpxn
ZPJ+lL7h1UXLvoTpKejULS9NhRK2WLZMAHcEWiJcktYjjCnwDGzZsczWp5kUt3Tqg30oVi2xAk/i
UIZfVDRZXGVbE93YY1sP+2wxaJoqmTNkJrSvK3+AZRveB2IFojX4qirpvWTk1Kt1+iBeIN1QVqXg
w3wcQuQzFNbyMrjhiISC4XGQTjaRu22P5YlAXlju0ev//RcOvu3vv3HXDPQhBD7VdN3/jfnShT6b
JbNrXoO+lGQqaI0Z2Xiofp2rk9ZxlPxP9s5ky21ku6JfhLcQQKCbsifYZa9MTbCkTAl93wSAr/cG
X9lVLi8/23NPsMhqpEwSiLhx7zn7WN+KMApv2RnyLrqMSXsYq+F7p4NpSen8burJRDfbN59Wj6vG
yYaCqUfenClsyOY2LrGIk11CEx2oO5ewRjwkQgKf20oJPxmVtW6CnjIxMR9EUh77qHX9ePxJ2zll
wjx846jhEvcRP9QROlQ9Jq1mdvM3DBP4mzHHG1UpTnxKBcRKc48jxaHhBbQhrMcHyw3eQjnSNaoL
UqQrUMFpoUCux7NYgVv8UHp7zjKmDnk/Q1d3zy2nq83EEr+tvRGzk1t9xHrrPtiK+CWbOEB9Nr8K
uz+rxhAHh8VtMtF75ANAVprX5dsUqrMMcCDnOq5fqXWU7WgKOA7soqQCqQE+YI2DBfvTlK97hTUw
RhsI0SVCaUy4BfvQNdPJsRYT8k6zw4CyeE9iZy2Q9O7uAzcciO/OEvlMH4I5b3DGW523ZfxsyWFB
CzHgaZNwHdI1jcroqXM1TOliMNaaSryt3oc6/QDYtbJYZOzNucCFuEky7TpEkOzQnlinyhavdoEF
XKp6B71g3EwjYOmsjdUO/Vt6YFZNSnQEx5PzxUmf0UEYcY8Gs6oPNYQwVKyodSd10iKAU93AIz0z
zzrVSBPNijQz3Cv0ksL+KHF1BR5mvgFd+q52NNenuEc2Iqoe14m0nl23P1RDP/nTFF6Gwcr3POhf
nZ2CJDAGbdUbyAIJ+vqk09Me8owAY4xOWdfpF+4rLGXpxuBEAgiWPKdEr049i4mBSeailoPQxCgk
WOyhKA/S2zg9mlGOH7Wnq4HDfT/GZKb2k8XI0XMqerBcnKJaVXVf4+sfahKv0upQ5MhCPYvDeRZM
m1m535kZkreNCG0nKvvAQ0AkQZFvvMlqAfEVWJcgOAAgMT14diGSLvwBygjNPYOsdjPNDttTGp7v
kld8pQ+d3X72DaeNf70MiDsy58+F19J11/AIXDdNYXqQNL2FnPEX9JMBvCYI6aQ+JRmwChUh/zaK
2iPuI6EJas3H2ZMNYgZcLHi6No3Te1Tq60hzGCGUJCrpRKidxni2VnPB45UXwxvKcUJ42N7R741f
c6hbz3HuI1Oq+n48t1YAr6/23UKz91pDBFYOos/XkDjlkdlda7d6Hz3ExfU89kfmNOleCyda0d1k
nL0wi7e2s49uekeKJK4uwnJoxZVxTz8MwsY2NwQRrGbxi/YSVq4QbGBkCBIZEZefZgNmZGMUyOIQ
p0Vkr5dNRgpiFPDnj5BoLIyStEk9I/hJzxTqhi7zU9PKTV+O2YFgLJ9+pkG0I2u/0gbwT6Y1nRFD
9AzhNfSPPFhnsxKoMXR8PJij6RDaGe1+zck3cCdyFLu0Vc1Cs071pL/RkviOJvKnrYXe3iCpymNy
wEm7IakJIVtvcRhsOZpGnU0QMUlOWwcC0dqLC+U37bxOKmC/mO61k+0ZnGUHc9jFQcfsWHTyogoT
Tc+EdTn3JuoyDGSnOOTr7Uam9EBwEhYA5goN36gRq8NdV9yNNhyWEqNaGaolQS/9KqH47OvpKda8
aCcdnI66qbVPBgQdFHD2iwnzXZb5WXCCKesqP/ezEz7cLwe61L//9V1rLzflf75pTYpnR3dt27Bg
KC+Imb/ctKoWmPPnJnhqg5G03CH0TsFifpg7oz3o0nirmvygafP4NFifyexNF8ncnKgs+rpz/UOn
8agVGelAekYVbIztJjZKg/xYYzznIEdX2vykTW3ij52tYbVxHzUrmz7cgoOoy8DxiYzFYk1iTbyX
KNFjIr22QFRBoliNt/bcZtjIIh8vdclaZjrNvJvRXp+NsPdWua0ChGTzTztG3NNZ6Yw/kGDm1rwM
I3NPxz2PtM4WULCz0ghWfrIYhFFE86XZjf7m0c+biWk+KHPmWCxDjPFq2/HkPCREO27KIHP2Dlyu
Ou613b/+4OXfAFysFgDiONuge9PxMVp/Wy2KmRGBgFP9lNlzt8WbNF7ritXznXji4KEYvXkPCx+N
N+MxBZnV0yJYcnF/riwh15Nk3IQWk6mztsXbTxRYTMO9T6s3PdCt00CTY93IwSNnAZsTIxJEKWIh
AjBfIAXtJKgMjkEZZuQCVvDhMOAd0NFxJrAGjKuTmb4IslSz1P2AzV/68xDhOjaC4mzjZXPZzp+7
MGg3MyJRRv/6USMI6H8gGwrvb4Cl+4fkSEcIw3CI8v37h6SIlmhmqawnakR2TKRst1g8trPe+000
6Fjcg3fbSNK1PTB61vt55LgCuKcehDzmA0ud5sH4StueWSWdnfWElHNjSzoulVPV5Nt4YtMlguwb
b77oXoGUNMgZtxWFfUQwP/hpx+y2Tr6VPT3wsj1H+XDWnarctVUE4sogHs0N+11n5wzRW+cnGYTW
gVVxfnEINm5G0ztWpI7NEEPOw5BjKnVR/+hLv5KKEW1DPm5Qp03XTLLIpfGgn7S4JagXgXfplRJV
TIElSi/jJVK5Ry6LmAUJYhLG0bsG9vVAu3nA/nWOe7mbaKNd0BaGm36K5Isu0OGZ6Wyf8rYCctFM
LCR+GMYDDLWc8xVCPyJ+ldob444IwW5dt0JbexU6GmSr73AoqOQ562xHVVirxo3gmZRki6vcFhuE
yOJUHg2hZ4hTbe2gUTQ9CKmYOXhNs9EYW4M3guuBjXzTlva57LP+KZ71HZ1bZ1V3tX2dywDhOiKG
MxF8773Zsmy0CFrL9KdBivcPN2XQ1OGvq63APeTUhChvHEL7zK+Bxt+YFzTrgmyDJpdM4x4v9n0H
QmH/QOOthgpUX+NKu2VKuLem1sjJirJyK/ESFFl7lRbmEZ0c4tIThCGWws9CXNjYSo3E0XzkzEcd
isabmUJstad4eoxrhtp2tITG6d9ygHGvalzUEk2LzgmurS41sQZ8z5RzINO90zAiJ67z0FWvuZEn
t7rmlAOybofaiDy1lpUnzPdLo/nUjrBJ6qE/KRkv2Er1yxFM9tAuI84g1Ic0INqXZuxHsRadyYkr
d1WbIeJb3pIOtXfy5NMs8/IIMOiz4JHi2Gu01N8eEL+Uj50I0jPVEh1c1T2b5pTvokmh8uxgVaJP
0i98uO7/QEljMfv7HgMwlOOocC3r3rD524nULQQag3Sonyyb4gC1c7KprN7xWzoqVzalp9m+m5AK
eXNSDaYXXAo0zlhB1FjvJzw5TEhsKoolfc+0Goaast/GwYOWF4/SSIqXJabd6OZH3cDDEJsMhfFY
GDB2WsmY0jZXiDKKfWlUL13iWuhL2bfv66zZdOhws1YdowANZxj26uamwdfgDk96ZnovDN52JV/z
dQCyujLQFKLcQQzHnonwHyrR2hhcEE0B/ja6Mz1pwSLbtWohIGl2cAhEFTFEtEke1wLUzsrZNRpy
F2123WtQlyHyrhqzl10X/MVhcbN686RNMQlrnoccsQj7D6eCIJek84st6mGbhaDT6tEgMKOCv4FZ
ZtbK6NWc6/qQoq9gSD8mL3nwbHvLf63P2mUM3AyMLnPTPvaMVR2wuulO+DiIXL8ES4p1rpvnJLCx
S7tNeqNS/NbaAhPPZKRnu6bOHyJoXOGkJ1uvdz7zJfUw7NHKtFFMtKG58NLLQ+GZ6iSWciZM5ETn
xiOLchjrlUXJ9NSJed3RQ9jjZ+lWCOu1LZ66o5lyoBvFTDUfa/Uuy4Y9+iX0JU4eXIEteyv0VdY6
0hNiQSNG912nEcwLEssylfYWD9BKiqDS980kWOPsnmMGRUdZGtapMF7wa9cnC9zOKgj6GRF3AkHW
JobDjOrVnKtFN41/JShiN18pG/N/VNdkA1Z9esjQGZMlkXyLEkA6NfpkYkhbQt9CAVgh8zjDMpUc
EntCtxIvsK5PZWXiubS7dA+BI/Tjqmjh5kChLjtwVqrOP4W8seMGOPlQ8QcdT2QoMDymZQw02gtO
YM/Sa+zGfpn12SsUr580bMSlXt51tXfywvmpJjHIz2hmvoAtTrchdGAsXG85Iodbq7cMaSMTnjJ2
M9A6OqFweu7yFXrpk7soVdOS47dMfweN+mnXrv2YvBmmFoL5UvMOjWVilo+x9hV3kbvuQJmcogzS
RuggigRJ426EXrqvcs7yPV1EfIUJkvsUiBozKftNIwx8E3XslQgbbRLr9Y0Zsf+CboAzNefxC5PE
at2NRXIMreK1AvcHwaLQkWa+DOZiayvN+MMd8kPdXBgbluc5tNxdVyLCNBP3NOVkaDodAdpzCkME
ddUVDmL8qEIyr7WBzAoJOcWwquktDbjtKI5A287v9UhAdZcOxSa3MN1PrOJnGBIpWYsf1ZijjScY
4WAk1nnAhvvgLDG22jBmD5VsnvsOwWzm1dqutLwMSXyN7SugPYnYmZpMayefqJdvRYx30qWGWveu
B6GsUDp3y4D+1RDRey6ceq3U4DwkVkXPofmiT2Fco7DycCXHKXkE0bzznMzey0GCMI/FLg4794XJ
mGU+Ua2AQ53FGZPHaxJ0QOrDQ5Z0zaGeVEIbzMpPdjVRBnJ+woEhg0Ouue1ONARWmoDnn0SF+9Iq
t3oHWy7D+Ac8uwkeRiBsKzkU2RE6VLfpcU/4Ms0ZUVsxTjDBRKxoYxKHRyA9Xa2ew5KUasOdxr05
TD7Mu3p1L5sn60eXVc2Rw/vzHExQxyfmvwWcsmsMzdGb8Bgnnxk40p2eufrZwGsya0hvmWhCLC2Z
atoT9mtVz1f8pHhnq9pkri0pZnUBT0mYH04B+6ptP1CqGAedIOajJygSsP7b6zR21FUk9feZZvFW
N/MliVw9MUPw+NC8Bx6Wxk/0Xl2zimjUujB/Z0SBgeEV0zc5FbewYYopq5o1TaYNGaL2zvPehNcW
sD3aeQMcXF+NUd8e8G85/9wp/3+69L+YLlHc29QF/31m3q35FZbFX6dLf/wv/z5dEvY/pG3DY7UJ
QmLExIDn3wdMBvl38GEhh5OhopOo9x+hedL+h8FYC68iHRsHgiw/Q1v2y+xJin94nicdEhRs6Uhb
9/5PAybvzrj/61GbzDx+BMug8UHo2X9hX3MImVPVe/FDEXx39br1i3pufTubiQBX02HiIIXF6A0T
A/gYjwa2bNJXiBBfbPhYf2OJPEDkhf/nxS0H9IaJif7IYvQ0mg8xSRL+/dKY6amrS1SxjsXI3mJ0
zRm8cghJ0i4Z8U5UulyYkiPAzRNiKhCveKBljrYQ5XIKBiiR2fYewCJGXbyPO2o4ta3anAaciefB
lJ80S4IHFFDdYp5+K1xEXLO1RlblPNigI0LFgaOu48fUzY9BJwlnd92z0eYXq0+Rrw7mz9iO/CqY
tVMo2YprTRW7WkC058+xcr+5Y1qWV+RyQmkxxrdKDTDRSvtm4mcgCsQCcQUyTIuSArZJ+xWMwace
mbY/Zu60JQo9XYH7UL50R7FSwNaWTvmuEIru7HLxhtH0zezH3ZQDaB60k2yg9vLbaAxEYoAM5nJp
h7D859v7K1EULyPeDL4yvoMi5PjTsbNy7g5P6dyCC+yJCSgIQyyUyP37b7OQnA8TRDh8T+G8vv9y
On/bitZdth1UF29ZWF+UmZzvMbTTZPS00V1jZTSp47t9ZG16nSMw0mihyR3Bo6MvWFwJUDEy9EQR
dqZBH7DfDzZxHRhsenziftzZxzBwYdJbRZOtRMd8x+ptg1OA0wDaNLGvIYfjS0avmofOXneY9Jse
hJz/+Oj/9k38+e2UcSq3WtP/NmWx16spOAiPnHNBr37bLHSX+wX+DCmspfVLh5i4cHJbP7STZt/T
TPaRgbX+/dWfl1GLWt/IymAvJ2tn8tf798v9F/rb29g0ah/jsqQfCfoi0gCYrfEBwi29v5xH44Gx
JtgJYXxIL658KngUM8urP9+K5Z/NTgOZFQHn/YsvjfGP7/z+9s+b4f4K3wsjQ6ulEFgey/vD6MwY
GFeRa/7xmN7vDpVY72aO5q5dbuL7R/fn5c9/RgSWfkwTXy2Mn3B5kNHYE84BVLTwxXK5/5tshoGI
zY4TaMgAAE3NHxdsF/y0y3Oexw3m/RZFIfCIKN4aFDQ+sZM5X74zVP5f3mfpzp66R9lS+m3dOMj9
SGLi3zbZjzClzdINJcgrzcXelHazT9z2jIKfy/3t/WJ45DGQ2E2IuPWRiPwgYL9UA4VVWHU4AscS
aK4Bh3g1TmkH8avhJZCrYl+M3alRwTe3HLdoJvWNQ6PNJ8PoZXLnnLaXAY7p/kPJbRfHma8vD9v9
H4jlI79fGJT98er+1mtLgZ1B3wuHL2Fa/gcjgL+QJ/GFDWKT1YVguhOSd5yLkrOFFm41gu35vbkw
kcP1X6t4x/T+Pc4bz+dwHaGuQh8W4HEIF6xxYHKhnMbtwAO/CyLrvWoBSDaOfHETM9/df8R6+bYj
BOQrusA5JlqWsfu/GMBz1++O7tVIyGpbXIVKXqapm3mi9XaTzo+tx5mwVBJT89Bek3n82TWaXJsa
sWb6cI5DKHrLTrc2jOAr9kR2nOtK7Oq82xgBCG5Xjw8oEt90WR+YCZlro/B+5JWAh63yRxAIix4p
zvWzynHuFDX/RR13h3Au8Wsy3Vq1U3ZBNFns3XH8GBWWgDH9II0JxPiYmJsW7dFqrGbIDMutMI43
s1kiDXr9I5gE+mORG2uwA1eawWiJ8MziXOjtVTzExNHw28G+qCREBDvcFGBo0qg4Z9Wcs0QM8ZmG
L3NF7qYwv/SltdYZMi18tw3mBUYlnXER9fjsRq0g4w7qNu48wHgJ4n0iAnZkPI2H2lKnO0GKPL+E
Nhz8Bi+d3sYmovAH8bZxo+IrRaeyGt3+U9ND6c+VcLamm8G2aJkG1MNj4GpYiLzhlUZSuq+SiZhb
tzuGk2IwsJAxqmxSayixN9NMzJND/X0sUhcoMIaYbKZfSow8dACmAhZBAokhIVijuEUUSTu2gG1p
jW29b/s0X5uwL7YW495NqG5o7o2tJWtm2Lg1xiYOIEPNDFItpDu9CR0dhoBgDQeHgh3X3Jlmz4Au
T39NYtb3oTe9wCe9ZY2tXjIJHGA2Nc5PprMd0Vjv9InYOlsfNp4weg48ASS2ij8UcvpDNzN/44sf
T0aRatcRNiUAyK9oyuyrm5GFWwdoNrCvvI5VB2HNScROlPJ7CfUeAZ3G0HGuVxExIw9TVp1wweu7
uQlxKDbaFc+CvgqV2677nAP5YKXjs0qadmfJftqEuUeidS8ubmVVGxTLIbuIXv/M7Ar+guDnis0+
2xkRqnqwUt8QMkb9qQQkx7zMOJbRQJhY/JWGUb9SeYDs3dEuPfNaMdUI99nPD93IAzQU0UeLCneR
pzuboaoFpyoFGTvzoG/a2oUf5suRU7IalgGYMKECzV+iMB/oSDwWlXNJMz5TWy+/d1774dakeY3e
RcGMlQ7PbWrUjU/HADRN5B4M0hEoLsU6Snk6oyjCjh/05zYX1isxRBreApzHVqgd7QLi6QQqyNL8
voGjaksNqJ6Oqxg7PO5WBUxfRm8IMD4zI2E70fE3u7qlXZkg9HmZ7GHT8EyKfF5HCuumBelI76f+
wZsNbTugfqIyUJ+oAvBiZUFymEn7WnfHyBbfVMu8rtLkx2iz0dCNX9njawd2aDNq8nfaONZj0bw0
U3SuPGBXTtilEA3sCa5mYfhFOfDjLowpE2l4YIGKqkhv1gzYYKn3zA/6EMeYRVuOdpfERFk7hUca
Bb/gZ7/PVWiswfydTT1wtxKaPkP3iok+429BbTnYBhMbIHmrJte1Sx4okqOz+IRd/HdVskU0g46r
EV4zgHkNRAc67zk36m3TOD9HK7glmlfvRr2+xLjutiWegfWYCqzk45W4gBiOYfqIdeCp0bMU/WH3
IvsNSIlbhv3hBB8bQDi68NCCFbLIYVapYMxkpDGqC1chjOlgfgVuLbY107IV8N9vKp37Dc7pMsU1
bkN6mOQkDnab7RHcahfXMn9Y1neTPt+pCRaMUKTYinjqOzQWbLXpgyLCkGZy2K0Xek3R/hwITd45
s/Zjpq0c9cV7FAJZ7GfJwRqps3C8b6AYUUnEDGJmCQIvUv2hrxgojKmz8aTnbFOt/ipmD3NHMGdr
LblVFpMlSFMPqEFWwG4iJ7EumY30Zq7YjrSYwVlajzDvxmljZqHnL2AywwRLZbBjnyahtixP/ZW9
FGFT/4BLsV+LAOizURh8sBO4RpsRbK7H5cGJEfiD2eK8XWJzjijQFEGDKxhmFecY3t9fhSmv7m9V
m6zbSVtg+ZQ19wu1afXPV/e3bInFTrWkG0g0b0NeAFPImVXocEkA/FBE3S9qqY3+9rbsQaSGo18Y
1HvgCLDbzhNdcRrtxL4imVd4G5zeQY2B1Y/GLqUEk+SMUxKC+taGQBLJ8HUsslez1CfildppW6dU
XpBum12fRZ+hIOUgXi6z1v9xScaRCtilDKKrE2zo/rY+g+gEnFVsrPLIgMBoEiqQLRdBUNGCWTs3
NCX8Yhp+pKE2bU0jP8ZqQPC9/ONGxOsQmhsjdhsXaD35dojTmTPGhILD6jaWCZJbg83mu67xNWUz
5LRCEuEq4so6Qn7ocTf/5cLsp/GNMHeWY93FXo4/90u11MPYi921ZwP1D0H5+xhnKr+TqMm39/ce
ug24v87NtdyKKpETDdkKvDQzvfKTpSq/vxUJteaCGKOyZ04c6+DfecnaRdaoTmEIWyKjBQcfWT8F
sRTPtP/fgiwdDuwigqdMDy/hUF9mmcsXGZJ8YrpMBO7OJaHdcNF+9RGKB9jFzmnCk7Nzq6UV2iXj
1V0uQdT9mjM726GrnnwN6tNWNJyP5qj31CYbhLaPAv17XFA+CfsTUHq1xWFRrZERWaAMuUUiqLL7
iWnYjeiQQ1BQLxSR/aMvpXWma+5ndMevhVdxNM0BOqYa9HnbVgD7G+PHyJHLUW35dGZrqJ41cgVz
rfkmuiR8sV3NWXVVbG04jWsrCXP5dQjslCMwmiY5gBMJyksnOnzIWRVu7yha3TTkVlpY3j1HNLcI
rjAuKov6E4sKYksLy2Tmsq6yZNqxQGmWl7O9icEob6QWjRfDmx5HGEOVXV75IrxDmQH3kuKXuZDW
ZI3GcYYiH1X2xiySButtVq3q2c53eYs0vfUmYGcVQTzJHKmdsAMcoaJn9DeOj7hvdDAC9WVQOed/
bpiVRaDuuqqNet0741bX5/ykhXlzXBJnEfY0uCjj9opcpGX8NbCfIyu5tHaEPFY1vxB6o6sPg/1i
O8LNw9h/PoyTfGhjtzyZ2CrA53GSwWbDmM8M19JjCQ497mXq+zUmzhnSbHlsB1d/mZw5wZuF+ZGA
3q/amLNdYqTlQVOAZph9bEtS/DZTPPCUC/ytnvPuuPIh6he1+zyuNGVZj8TGRzs3HX80XvhdK6YF
JloP1wJYReEU2oXEymDv9ZLG+pztS6lLTKl6/2guzLXJGjc5Vcue8uE6iCI7FdZAPeeuC70r4XKj
1cdVArkyZaVKeKLWvSnqW07L1IlvtODO1tTLa2IgNgZDcJBj/tmRQrudvAzzoZskV8Nluln02YgK
KSwOA5u04sKpeTo7oOJ1KootIyUM640QxyZ7n9yE40nJ95pZY7KJegndWwXGJgKtvun4jVZu0jqL
knfYR5GLKANh5y2mgi9YZvYt0NG1DkxwBQar3KacVQ2aDod+Gakj39iQ/nu2YR2mwSN2rCcCD8SB
P7bY1mHP0DIruDMb2CEllGm+t61IR2xdTFejOAjObgALasql74j2MdVHdW4KR53vrzii0BXWEn1j
Y4XaZ5yo4fonFeeecJ2pyQMaMl+0KIRkkj0NCWhSERBaMnj0gLQS5R+bkfDLadhJREl4AgGvCdtR
xPZug0QNW732upVhe77Ma/uZhPnoSYTj6ludWnuvKz/hQAEaWc44Giba3ruNncIuJqCNjoH+pBcf
fcfzVZbRrh5y/TrYZbBldU3Bu/8EhNYykWg6pEq6E62NHNZWm3srY+ipyZTIbi1U6Ztb4fHN2p9K
R8sxdmZzjDonfKnm0MeU6x7rhj8iS0rgb+dswF4fFhH23Yasvwya0FWXOCiGSayipu5OZKn/cDJh
nr0ePIHHPH2TCNIe8gzhN70OxMSl9kUYIzZI6WRrvbDf0qYcDpZMmJF4zVVEFvpTKV7uC207MwtE
83/UQmvpzOcc7ydc6E4w+2gm10AAJoz9GTdCT2ws4/QHGavw0uPkN8s2f4hM/cpu9NEGovELd3yE
AysucckdCC0R0rzFbKXL1XbCikidlmqrCcD0znG8Vxaa7EgI/ZEj8Cd6ouwyhUDdOtsZd2A9nD2K
vKLeJk7lbkpl+IYb4U91W6jqOrksBmskd8x7KjnsNkN3iVtD3AD+iX2SApSna4xfN9fETrNTBImR
ajaV0dxGDPxPSzd1xPKYOJ+drfZda0MhF+0htvHDqzJe7mFwXMVPqXSdx2E4hGUEkUP8pMRQwMSn
8qADr8iTCP647cabom/rXYFReNRiBs51efAy51dC2f4qqe57JPJoCTX7IshZq/L6gFTkR+Jg9MaT
zcMzoL+WLfkOXWUEr+kl96xjEtsZk+3SeqS8HtaqSROi0zrQCPoIjdjwfpO8BwvS7hb+BGEAjm1B
gtACdxWUFNi9KDBqhys4VPhbI5VyojUY1ZHdsWWg1a5bgwJ2hpu0sZcaoFaNCeHQuN5LMXSH86qw
EDf1ZfvWZe7iHC+F71nY71inZYeF3CoRb41VCDy5D1OSAsrzEMYhSi2Q/PFEM4ZivevoWyMQKTf2
bF1mwxI0fRZt9Zzvwz77HJvJ2+TT8OR0xluGVOBkavLkMWb2AbbBr59RXTvkWrhWErz0ej9CS/gh
1RydFKI8eItiYBmLc4xsFegCT148ppmTNBgA5lGzwcY8+453KvSyuYj2Wg0leROYNHeWO0zPIfij
tE3wBAatZMrrDNuyRQsRxVl0xeWfrwhpBmTJ8XVR9iIM00DF5L8RCsE+cD31w2qqpzitEMfVaHZi
Gy2BOwYv85SCnBaQDVKZRBfyoGk4ePq5j+E46o4WHWfKn3W8QF9T45mT1O9h1sezg5qe3T9pGboZ
vz2MH4tt50h6wxZ6RrwJSW5gz4AoYnY0Onr0a1uIceOpRwmHuAd4vnCLV/zp4603g5stf3QwGL/J
ntCics6aVee2n26aRWLFKokKLaITVViM5NtpZxLV9Vg3MKc1q3BZYWSwt9JG28iqocnZiqeCjS6s
c+/M7PTbxNzVVzUiD6VxcYKyPuXYb9pBItRhn8EYjvJt3Y8oe4CYEcvWL5EjFgniBOM2hxx8fiUk
na7lhjUbYwPielsAFbhIr0WWWFTvOmSUc6kSgur46Uci2te9TYreQNvskM3BD0yW1evEgxgPLoss
6p0nDTr1XGnhcxIUB+bf3GMF8w/orRxAW7fcW9BfY6/rNypXcpNxtN3mOlGNHRvNNgrAzOB9hBet
BvOgvGI4RQ2J9GzzGsoAE93/8re0dG5XsObZSAERbVxzWqV5MtBdtwRqoDBCfUrMicuwhuND3ftx
8lTahbct+EvXjC2NQxRToaZ1eXWBTqJOPjVpA0mnzrJjl2aPAnrHzlN8AY7XWRsVahyBevBCTNsA
E0xaf4wNqEAhoAkaE3slPe0w1EtCgypIOGgHyPTRmDAKcsSxs8tPw6IoEtBH94FmBVfboyWR1SI8
UBXtTEUInZrbeBuji1tJY6iOVulyXiuRjdGDhFCtyB+LCq3Y3z9oEaVrsgqnq1YHK9sM9JNTUQdz
PBvYiWZgbBKyzaGz83MQO82j0EnsriqWW2XR6vqukQ20LtySBOhkPlihqfkJkieCvbtLmauPIZsF
q2xI62KUdBQxMmA5XibUCHneZQ0p/w7mC3JkfvWU/+zyFCcy+paDR7gv/UgEB7lZnGOb4gLrbbOR
Y5OcSkX8mlahjhmZWB5Tp9KPFvJMr0xu7MnhCWN5dgEltvW0tLx2ekc2B9jfaow5GGIKQ7jhXEDx
siq/x0vKnZui50SPXW+xuNh+5ngc0krtCQIqcIjlgmQWkY4GBVs3ZX6zqirdSZWznIeUkDXs7H2s
HOdixHZx4dd2+1i7ycT+wLjtHdHra7fOST5G7ocTh3rwCyNrgTLtbzmJNNe6h6admMZTFY7NKYlh
lU6cWbdOOm4rY1JPkDHV0wh5GMrBkzdwUgVD0Nxq+VY5Xn+SVllvODwYZw0C8XquS4teVFKf5lgk
xxIu7abIxIMRaeOzPkfc6xPhr2BiIRxIgXeCL24dtZVzxO2ClVmXOxSxJf6JJt7HLrWrx9q1rkHO
Ys2bb2PL84un66cc6vhg8KVei7AmUWmKL17Yu2sZCcGf2n+q0ZKPpJxtPLbk5yGoVlGmX7WwFFfO
vMdZdzjU2elaDjPFeXaUpdXeUL1l2EkcZB5tf/s39s6rR3V1QdO/yC3ncOtIzqGKG1RUsHHA2cb8
+nnM6Tm7p6XWaO5H5wixaq9FgfGX3ghAWM77kJTHJlSTOcLjJZFQVP0MFiEplVsKCosBR1ObQjP3
kWjVtMiYhLNUaJbWkxMLiNPGbLiJ8N8mbDMXbfUolwbQIeGERIsWyqHX5HlRYc0WEIFOqXfOUMs1
kCellayToVsjGCdXEjiwTgixVi0aAbLsAU5D9n+v5pFNOIddSyhMITAR/jF5osqD4mkIdSM8/KF4
mj6qqjKLcd3pf/e4+hVjamath3mLBmPW1x0xCA2yjz6uW6e80kegVa9VpYyBe6jAnAhw2i7gh4MB
GWegpiz1Mccmv8+UEXArC/8uFPSSGZJLQmN7yrRq0Y7ZLYoB3/waiO0ZMulu00QZkXrS7ESzLZwu
b3ivT7bphdkeCgwvCwDcQyixlmC9hOu9S5ant8aURJu8LoupPmjKlDM3NweRzAIl9EGmge1KL2Ik
WjmjabQ0tw2lAJNeSyJbEATVHQigtB8tiBL6+F8lfOY0/xge9ot8csevoIgsMnVbnx96TtxU3jjX
gQyylp2t+YzRn/E5WrPUAuVlnPvowQ18J1esl4hGMLvWi3JHgHZbv64n/amGfieUL6ZAHYDYgrk1
IJ5meaOSO4qdkgQGVWPd6am39QWt/RfH92b73uTfP7zfPz8Lr+0hKh9E8+oj2JuNWFIxsrFtnZMA
AQiTR6rzMolchnx6uILV4q1ECqBSMwUu9CB3JjVGDcL7zzEme0ircAp4KM4Gqx87e5qrS/kN23cV
oyuGx5QWNfoATDHchkjqUATFd/fN2zcjjc8eqidfOnLF9o40Qcy+MoU8mKcoTKxqHeOSCEKoY4I/
QMpwExj2FV2Ugw6xn4XkXrmlcsUoGDf97P1AHNbq2mAKFIBqZvWgdp765ObOYLHmJMpyUtbkLYOl
sju9PBHvgLtVvUcF2R5FPo9TPPKQ/vTyWCYwhi7Rn0STLHl1yTBNFYoWQuWVO7EcVzNDEKsxcm0U
sKHKBAc9SrFQ2GGc1balsPxdid6Z3aOQAO4EU937k7wfSIerZukI8v3zM0GRqdoe8uN/46GvaBIn
CacR7Ukg2fuTv5/lY7bpP398PzMKct8rnEg2x0N2wVXSz97PzH8/e/8xGi9YLsuHV1OuIkKWnKxA
AMzEnnrDWFLUjw/Wg9y9VBE0t1OrdvZ+0Fi9pi+S7E0MibOXyXmPQHWeFinM5/vh/Ufc+1BeMUJN
lTyDzkyGeR2+RPYBXIzxvb1GTBM8f5RhkLiHSCFhdgZVhzSGrWDDGysV5z4zCupC/CAtRfCiETQV
RB6SN17KHqSeWYZ2amkJ8InPJP9Ppqzm/QyzCRt5Mq38uonX7x9BJBLsbZya8ePk9/g/H5qCKpa+
owuxGxHht1Im1M1Zlg/U8AgFaVJ6eetMQLOHPqao4ZSa/fPQKfmilUcTd5SgGtE6dMdvRBhyUPIs
JU4mCBCBEUEy7091o5qJ9C/jyP8XiYFQ/V8jCLCC4JP5n0Vi05+vKP+vGjEKysd/8W+NmPQfogqr
S9aAIuq6itrrf2vEJIOoAUXSVEx8poFb5z8jCFTrP0SM1CK4Ar0QFgKS/1Mhpln6qOdC2U5ywf+L
QozQgv8ulB9fQuR9EUbAXkYxRzvMfzFjJRLrqGZc9ZU0xB0YQO70AMjTVn6RcF3cUyW103EsvR8K
tl6+HkY7XTDqGcOohpMcn74f4prcbzA6SrpGMP/98Bo1NW9hzfuPOcY1GpvSyE97mRz48ab9R2Pz
FtX8l5+Reh7Qa0H7wojov9U19xHMfz+T6yc/VCtAyatxJfB/1NIUgA8sJePTa0lILbpXNLb5+VXq
FSKdKgPjq9K5oZkTYtk2V3qePItJip0nTu8IqIugBuqSDDqY2MVAM+A87/3GzAgmGQOpnwlZXxT+
KE0ruu1DF8mLMqb1kNwshNnoW8tuFukqKo0+6mbks6CQkOuNANs8e6uSVMGgaSosix0JrmwODN5T
GJvHdrCmBnlJ91LMp4qMzTmpNfTdI4TxfFnIaN5P66rmKRHukBvSE7RBqCbv94nqCPRifMcE6hgo
3/wyDV+z9wP7jigQ+/v6SR/45F4Nk3BkQjhOlMkznJVjJP9TRrhPFTIQOtFTXzHrZcSpH9WugeGW
cJ1rX0xDIBGuz3NKXNM+y+4lUcHZ7L3UvhddaWweE3Ca/ktA9FYRvR8AQqFtRj3R+2EY5Uao1OLt
05Ra/x89kfh4FP+SFxkj+/b+D7Ip6xOsSv+SPL3f+fvB+LcwUXhhe+XEoNsxTn37/X6ABjo/TAKZ
YI09+0DYm4T8/Zz10ym3ykKq8UDZ5VHW9gbbux+aAqigGvs2QD9FH3NIJ/iSC7GR+tRKOQJrGMfS
rzFUQdiXtIO07Y5nuLEt1rdTR7OM7Na6P4jrhihmCJerPq+NeSKho7cfH8mf5ILpnfMl6igMAVRZ
1QkCeTcnZrB+rZXnXqXVSQPNJ+88sit8/QO1dpErsdDQCe6Uc9xk5EC2bL4diRKb6esmHtlc4DGg
QPi+EyF3UIbZpPBgZZjrSLsoXUFOLFN1Bey9MFQCdN2OfrOHBw++wZVItDNgFA0yYz5wYz/2j70S
+/pJb11inblsJY4QGrpVoA5491naBzEGKNj/yJrA0sJeN6bds2s1nCpcFdat+MFZzuVbd4f7Fm0+
buTQaxbNvsMkhyvBJaP+1QZq6RBEnsjLwcR9at/n+ZbQ03rHz+nisg3vK5nSCzonexIQUbWLzzb3
cOSnqvNgx/d0ibSOCYLykpcTMljZrNjPLhjum6J2Rvb7F/FPX30TUI9Uh9+pJ9O8dGiVNxFuU/Nl
c3VHLgsEw3LELyzrQOtl6tWrZwTJ6Tzx48ozMKt2p9DCuZGPypk0LEljDrExYwHe1/AoNsl3xR76
e0qmPCQC8cNJ6OuMzR1yBCK3keHAzxLK0oteutdJNbab8+NmHB8ny0vXMdnSPd23c6v6pHLBmAxs
1PkWqYy4AmvZuLFMZqTu28A3jDg3uC/TwRE3Q+lyQntYrnlQFsIHHVJ8GG5b9Uv9fR7uUKVzfUbM
59SkgA97HLASZ7mfvKZDmAKtIP7OShsu5R672VJWmCkm6imZ97DOod1uk3zfLcoTWooL4QnVRwUS
xiG4sLuFWaz4Uts/PUWj5hgo7WqS9j0NnQyNuVDRxhzAYIT9L9Xcu09F3csP+HzufBPO06SOiuRo
T/KQABIJ8UfOKZCULWMb8QwHuvHP+o4OWNN+1R+ie7/uP9aWeWeoPX0fekWBrwHw9HhN8Sbbco9X
bV5saiV4Ils4X11SQa0ZscN95uhsD9ePCU6i9fDwCpYDHdjYJnv2K8u9PJ2Y3A8ZRJ8X/ZQ1ILFd
uD/dslXcblmQB3ImXpfg/szvlparewjqSI7HZMXW++N+tWOPDNTC0bEVzhu3OpQ4R+Z3fPcYe62J
+fd4+cNJJGa0AdH8qJVP5o7rAMGEOO8Ha1Nq7DRCozO3WojxVP5Ct8D2kCHFksvLPYnbRxT5KRG7
MIl/mjDQCRe2k0m+o9Cda15/vQ60v93yX2LXQpu0jUGnT4bfj4vFiT+Go7ZAJcK02Aehp057Tmac
vB3teP98YQrx84DZsr90sf+aFpu4mUik/aF+fXhR7V6vK1GcFofrDGnlo5mkG+G7hDaFShA8vnrG
HnJkdraMRLQAof1ctKfrCybVFYGpaWQVfJPPkdtiBWFMmdJcaykxxLE1ZUBesT0eYm5KIpcFL8R0
aUcWTSicU22lCcSYqmBP3zK8t9kyvpE7an2Hu+Y609aGygSi/JLKgOMGxRV9ix95d4zLZYIME1Ib
+ZDPy5DWT3bvICwM4VJTqyw9fRxC1be0bz6uS0uyjWGTDDba7vDUi7QYnjQ9sYtqQtFOQn9dFjTS
CTerKG7r59oQ/0i2b1M3pDlgFHh7V5WEQi9Lf7N4grJNIZRn+/wAJDRJ7KWPaP/aX7uLXP/WTLKM
3pJcccNXGEKcB7F0xURR6NmG11ABBkWUba3PZDFmUJK3Qo8OBVfIIi2+GTKeLlF3Jpg0i2dXelr+
0in/62xYpafHB2P+FwP2ZjMEIIMj2QdSFLZhCpG0lFcjRgElsuynzvWjmlFbfWfpm1M8nIJYkEwU
flPQHhMhC3AG6oNWnUubTXDNyjmlK5u8wiHsSQ1EesDbQ6uOj4xuFilfJmTyrHmzUjttXIja0MYO
PUVrEzONkYK6BaSzJUp6P62ZMot3+hyaeKWsX+vr0ZxxR2e2NBc+DHJbmGIS+iVFp6A8ya/H6Pc1
vEA0hvivijqljsmTrhM6xR/yXrZcVZvhqbruUq8/5L7mKj4tULBvD59eicf9dG9WyXPRq0sq34f5
w0v8UzN24LnaDxV1auRf5clTQLpF2aBL7iq9wPYdayrV8i8qijGA23dqBkWnvDVQIgKd6OBzwuSp
OdD05JmjvjJDls8ALe0r91ttKXWTTqU4dIkOgb8vF16Ybh+45ajWwE/E3bVjIjqOL9Xb2ToiVZTd
rY1h+xeIsjoKG7UMJKIUWXp1bKQ2QFv8e0cqFlN/hBrBfgwB7jtCujHZ9qWntS5BucBHSemV8IoK
mtOTAekjO5QuhJJ9/1bPxdL6zKg83PLTgfrpeTR/CiuTnYZjnsvC5S3t5Dlqh2HxDMwbta2uuEh3
A1Em43Ta/AmGW61Ca0qKTQCz0AWySze997g0WyHoti8vpL9h1k7rdT9XPsvJVgfK+q0uz1WDwntd
8BovL5qrkwfuPRh9N+6XmZt8iJP79VDlDlJFc841QpU2kHNNXMCeqNH66spsVy3OCtOH6XXJiSyo
hh4LB9ntg+4N9FKBeLM+xTOwGD6R6khfebfN/DRx6z2QAAjpb0X+uK0NAZ0J8DfpLF0+yLvf0uqz
Hc79uTpy/fll93ZebGm0IQosI3HZc1BpHPoD8DV3bOES1dg8KRVePWbGSTq+fqn6paYlA84+jm4C
SrIJXbNF2Qu/203xpfoVBYoxFmHuIVdEh4PlOZlEu3Ya7oWD8cONUwXSUWzOJOBoJwmome7WxuEQ
oYtn80UuowMg1n1JnGdOKS+G7KWZVN2O8mcNmsehuMZQfLJKEhwhnb1AwUjHK6HDFLc/LvGWYEIy
/+vWSyctRa4tWS+7u466O9A7u0bqTpgJXVFfhFKO5aRfXl2u8x/WaRBYXNrKiUyCKMh/Xp4QNKu2
mXaWA4vLqapcN0fxltGn92FSBuAnD5+SSwNPEToeZIkvP0PdXW+6XbWr5CVSsW6n5IGVTJPPOy0l
EXd9uSHblbzQcp988+FLxetJAXMoOkRTYN1n5YZADtS+kNgEmXfGCqm+cJ+1pl2vX7XNX811D5j9
sVObKSVDj9QzRfK07fgyUN20StbXM++oHXoGs/MI110eYMOMG8xIrvVHce9VmPFZCpW43aC6742C
zJhJ+wOtkvcfZHZQEd0itPHZTUjrHqiU2DhbXfQveqsfDbngkJXomSrlRadwRfiVBjkwU/qhnBVU
ueSSOXs/GBGlaQJ0Kfq7yz8y/ldLk9hb0P/+2fvhrfS3xBH1MuE7Uxyt84I0OaW5ArwRpE21R1Ky
28eSgiN/LG4dn/USGrn3s4zOjtSOx/+SqjQlEq88f0Lxit77Pz81qNXJ//iv1aJoXU3v2UdqEwOm
o0yEj7IKO09+sFMko3UMaeOc2Y6/UDbHw6bCpbZQ2BMZP3t0aTNRX4NbXx9gl4+SZf/9VCk45w80
CjjyBmc8MYBNfg5/89+7PE8Y/kuOaDXTo3MPMf8GdHXBRuSdixSUDtMnv5WRDJEEJ/RL1dO8msBs
ddiTsDvddMk2ycGBx7AFpCX2narBT7rCrkRzL8iFqWPSqmwOk8tOpJoeCapv6QEvquqrdtnZhiPv
9b2yHCRcA3PB9DXIf3Rjhpf9Ps7DRvAa9qIW6iL2+l5xNiP7uogcBCOfMt4TG0lXkK1iV8C66zQT
3ba2Q+S2vvrZLssLp04qN+lwR2qC2zZDbAy3/7C7c0kY9Wc4EzfSRd83NwE1+i+6BC60+pkHaH7k
xOW7f+ugUP7a8m/3gzLuiQVgp90AbLfPMcJrkkQ7bZVyers9/MeUjQcm+mLR0KXCLsmp/wTZaT5o
LPmNfOkSs+/7NLaqq3PpTHtY0UEyHp6xoTvXz/o3v5QI52snbtDlBtKci1f+srmM+Gch2AcZUciB
ThVcFRnANj1GmN20hXKTWf+2dcA30rAfXmYe6vbUjXy+7qKxhw30x2OC5mMWEt1lKyvUP3VMFalN
/O6DCIsfzEVwATiZ1HUTT2hWRjAYM+W5aLiI+uIf8VLY0N364+oXV6fJ3UYeBYuUgNGta/d+uOCu
LGLncYsJ3e697hxxORHfnwXv++k8mcfui+sBaYKTTHXINTtZXv1q8Gr/PlNorSDXyW6D5kbJp/rD
q5b0wA7OY9LMLSi+G6IEYd9EXsa/n/CDnbBDTpks1YKUINb3HednZQ6OIs0lJpZ9vA5pzCSC++Xm
vRfTH/9ZkxawE3vCyale45cUk/RcwWmwqtF7x8lR9lMW8mOu2pKrzsK56oWkCrlkCVJ7tiNss7hT
FQUIY/MjnbS8QEETqTjWUpyS0vectMd4TROKcUbXOiclIl3nl2ifUOCUu1gMHGV77TwjdsIjkpuQ
dBquudfdnoTm8y2fMZeIGx371o/K4ZsTFb4P7mAVGTzaDfu6l6fV5Hnm24CZ84v1FUDoU4bVO5KO
mC05vaD7IaPzflELtCVQqczBuS8oU2nH5nyLmqTGf0NuZ+7SWUMp2pUECbAtfOgTuih40tT+k9JC
ddcCP7FwZg6AmSBt29a57vPIi78MKvGczPx7jvakJYQmGRjWN5s/jqd6UExHsIzYe6qCI/wIbg8P
D2IARkDvw0n8M7OgW3COFCFjLq/FtfuKroR3oFghG4U3Eeilk7MtZSmt/fZLu2UTI3NIYn0BVsa+
IXvXcP9ID9rZF0/PKZJ7YCZcD9KE0qlIRMvgPDD5MMbBwc6PT6wB4StoE7cQ3VfpPW8Sep45VOiI
t6BXuox30cX8BUUgWW7PjZEkNsNwDHaMOIqDCggfHL61GzdJ9PFqkIo45UV5udqtHrYZrSAxcjs7
/iCvmMzTz6J06deE3GraebepVzjzDcHtzoVMzRCT5NicsIOm3Pa6C8oVb/oLUTRAGXqIZ4U6gnNS
gEzaCNXEXxql68tQ+ATpL/plzFVg+Q4d9PrmXw3+hUEAWc/FnI3xiFkgAPuE91m/pA/cNdz6dkU6
y62+VFo7O2H1CuI1HaG0Bb3O2cXaDdoqS7y+dSXJSdNtmhwgwR9nSsvRX3RVEPbL+jnCLEyherx6
Xll7AYfCBTYWeS/i/I1tgjfgVklpp96dulEw1MXr3G3yWTe57gfSA1Ac2a8tsBZqRY9vt/pJtgyS
UNkT6EwL5UuZKKafDUEWzSyEHUja3fooe5xeQNImFHANx2yLwqZcFv0J1IuV6KptKPZlYLPkVDfD
M1YgaPe5cmbsNuTmLIu1vhk2UFR6ZBO4/1jUbBYI5J2hRiEJyB5fbnsvdnyP1EkPx3GmiJ1ozzfP
kBPO7TI1t/eYYDzGO4PxxqpBAXpMYpxC3A/Fe8k8R1TXb4wLCXeWQ2Gt+Eut6NjXjjv51mouNQs0
Bw8RCnofL1JKg6CByc9+WhuCtBiGzF3giLnw+77efDG0UFP04IjmJ84mcusCTIHanHM2/so1VXIa
nUtPh8kHstRgE5JPkHlUskfJqk72IUYAcQiAsMxfllqiIe8DZOmHHs9ZoZhFubHu/dKQOGrazaHf
yb+Q692e4UaAPJJKIHGwuxgrh+yPtXe9xy9UVVcybEhQgYEi20z20QqakLO/DiPOsLYfXxGBNjAB
H8RgZh/DpV8y0piwqfaNW16VQL1lGh/RwdAaSf3qVHELGqcNbqd8ygmVayUoR3YLveG9JoxagbKV
QBV2JD5ZO4XzLe+d663uazLjS0/PFxSJYja7kPRuPFwKVEnMwYeSEF//9M1s3XI3/tw9jse+Ro4k
evnM06WDPnhokQeNdc8jt0/sXWaQ/fiZmVlKD6yT25HcFyJhvGyi3VL2KfSb0n7bLaNiEhqb5E52
JbcCp0qWbQTGFFVfnXvuqL2Tyh5u8/FGQUpn+U26RZxS0+TQ9kuWjar0kPcrV+LpfGvF9Gv3nn4i
KgTJnCnPU4uOb6f/leq9Zfp1x+lyJR5ZFAEFW05JP/m2Dqd5EPt3bcOXopzVI8T7Uf1B52ysunnX
AG0+bbx2tR1OLGqXwX5d6TvehHMStrqc5sSAMYoHkhsvD8BFrrotHnMGJimj3BLn/pe9V4lZE3LI
Ib/G2qmhU62l29BROmO/bk8uBdu5bXPQoIlPAzIl9xW6123NRDLC0QmnxXwaF67f7+qjPsu+kp3o
6ZcSpSYl5kgd34B+20+lMzl3f1aFCdWR/MiB1nlMhec3sUJYRifmF9Ovym15ZJF8qb6458Je23Hs
1r/sxcmvpo2ZWpmsWApfLOnJDPn0zFwWH8h7wj/d4LTtv8xjQ6BjjFlSDEBssCgbznWWAITxI3UE
VkUgS4o9/rIVZ/4LXZGMFfkXI35FRzSytWPvhaeMEcAGr2fh87PHRNKcjKwhW/+LmIEtm0wuUbPB
SNmpVfxNW549F/Ifsy5RaXdq39bhnLus2T9+VLKL7EflUkxBDcZi2DaGd/3FuM0MrhdOAQ4Uz16Q
H/2v4g4zJHa7cMLd+s2bvJbw3QvA0qJY8yXjmZqqbN0CLVnKHNsv5qlcocOdU9GF8tGuXzYeFMQJ
otP+sSzTppke5CNbL22ecCiZpQtprb02w4Aeib+kuGzOd8xRlTKRafmFIMtxMY/bjKs0D81FVHDu
8emnQ5PL0a67WTcGp4AD7szNIv/Ijcv1s+tlf7rOHmtGb318npEtMKBcLt/PJT28FtW+PjIpxuAn
4DeHO9sET56qn6+bdcZBMByT0MkurEuauk5bGtW+WWjY/l8XyuVaupE+N7/ZnQjYbR/4EKbRDvnX
/aBtCwCdfSLzlu2U220hH5A9pedu0v7C/3MoW1PavhU/tMqmkocknMVjrmKRvcKd2OTtkTfaVPAt
tjwtPGsZUilhR5Onp67zBztwzSM1yUcWa+eLu6dM6HDeWPPn5LnrP6TAXFCRRt+msBpG16fdIP6n
EcyOfL6Nyr7KbKQ8dheRaUs3rK3dnjmyHucNO71JFTVdE7bvISnmI+ZslnbNaYyZj90kuQplwB1O
Hsh9gdMgGGO7DuIdj7YrkrNkugr9Ui/fBOFtnfw5p7hE8BIrIAMqJxBq37b2Y24qtk7MhWAjIDZo
9rJcef1yzAm5bBTDFUysCNRGtGHWskWWJynuRs0pvP5bmlWz5tIfOny7vSt/PB2dAsdxx9zKPvE4
DwIqbDamO9zJ0kXz9Gl+5MQ3hxCYcrAwjiUz0TJdFdE0FalTo8BrPGrUnyJIK5N+OEF7xr0jfF0n
/cfzT+TjYdRflh9C47ffzekq0yEzSbf4o1t6cTAAnMy5eAO40tAAnYVZJQXR7nnqK09rfKCL/Iey
UgJURjRf50AmThplRghsTPPzHQIAcJMv3Ct04BBKzah/s3nh4unIi0bkgA+cctEiR1yA+wz74bVQ
PGLM9+VHCKIEBcVm3Bi8DDAGmGSnJpeOT3SfItnsCZP2rcEZuHXA5hcg6d+TmgrFbbPja0PNSl4z
wJvdXm0c3QMQOdMIqfq28NM4xp9ygvQgRT8LAw2KTZrcN8prKaVuzW3hYKgtzWPdBkXtv7jzOQan
qI8nFLkZAwu0Sxr3BFG++LAx0hDHBKL4XdikGHyQ8i8iAAOZpjiwsu+Vm+T2cycNbnRlp0GtJ8dO
jni4yFcNNgcGzMb87qsJf5lzQYpOimrYJbN2ymmH897P4KsMarjFTbkiPok8c0/2cQAyeNgqs5CE
S82j/varPWm3ZhF3NqXF4RdFwilOSMVJ/vLBzv6aT/M5LlRwfXpQz+p5tIRjDf+UQxxYh3pGwDUH
/uGi/o1GVHrH7yM3GlF3MiEkjJFGdvfuKmxeHPtJE8fOd6WEcPN6rXjFqJ09P66P+ZN4LLzQfG0g
/y0x0jMSCvIXGbAL1HKQdJiY086RXj7E5n1cs47STXwhISbdJIC0VMKA3Mo+cwUzeNUfajItX5Bu
DjQR4nEM8mEgj/sIOFGTIATiROxyp7IpJ6QSju5D6WawphnZCE+3FjyWhfrpml9sjhFLExDa2dq0
n7EhgC/k4Od2DIDvxychZQ/BZbZ8WFtNC+7pSZtUezpKB5MNjB1/Rw98DJz1k0n2RX13WNkUzCew
wekagqO3AKVhPyccXErEpewTYsSrtrgMLzLzGLt7T65huPj22AEnBPu7L2l8By8igLaUI4J/ynZE
wcJC9tpltI61Zd1NDa9iQTRoiHHCgCl7xcdlZxx/sFvOigVN6vYrn7BHs76MIwq0xyn5CTGmwR0u
EsfyzE+QAMMemIwuwEzZlm7ZFfRpcyDL1cS7TLTwgTM8hKL1WZFGBmASY7NaMaRRWFeFJ/z23xRl
tzjp3XFB6ugrm2WXF/nYSPE5N+i4ENnb9iv1N9vSK/+cGt85gUM4J30cQnjJGg4HAUEtaOA5CRKA
QtuVD9f/HPz7w2sq9zFQGUEiIyRVAHUYHdyy8mGT4csMx5Ds5psFVHHin+GYmx4poGzTaL5LXPHU
e8+1wHQkw0yRCxETGWApXkzpokL7DXlt9ov7WrCj492v9wTsipKX0Hn3mESXlJ7rTXHMsU8TsaqC
bHtSDGbnW91UijdDf7Jij14i1ELXkM0Gb8Vvbwk4T6AD77jQgtzrqlcvh+VjSvX3BOiIe4GdXeF2
R3DZ4e4WbJj2xmY0U60RvLElPCl+5ddnhYxReqAJET3KklNRuIfIHdA4AZbqvLG8dR+eXnuSF1vl
csf6wxuEhoDKmiDth5gzGifWnLuQj0yVQRBRRB6E1yM+iS76SvcQ+HGlYqf6uCM2iI+4bVTv/vVM
HSoW+b8yGdSgGzYQ5hBGPcVlhgtkyXZDhfRVF5CnrxPIhQeN9dFCUx6ljTDN1uUh3bGoWwSlzAU3
DpQfCKOY82hlK1MIh7vDXLwX1TWBO2u9IR3SSX+vZ/E8cPZl4z0tPx8BhavuywPVUb4Au5sL+H8x
o2O4JXllXl0e3tUTps3xvufjqO5VIpKBV4+mdwQGTNekVi7D9XP5CGTiIwGVRobuTvgBy1DB5qs6
MDSfB24yJjy59LW98mEyca+frS1NLeI/5EWHwBgI46QDxlDPShTvw0+fcLKO0VAbZRe/DwU7h2eC
CcGVsURz7dnuZJN6mEScrxo4F3+4ehrTS0/Qk58ns9icGsVSCt3ImLZFQBFTS1fmEy7DR0WWXX1k
7rAIJBLDP9D8YFK7SntMcqZrFExx3gkracnCQv0N1BdXjwzv8fJq9FHZRFXFnJI+q9/7Prs9if//
hRDe8vLcMePfmtURxmemOud+rufVbyVyi7Ck28YiPhaqbe5Mcfx0ChJ0mCWgrdKGAuwI5AD1O/Dt
8BlJB3mxDTvL89Y1lvoamZAjzs3d2NlYecaPFnsuGSBi5RgQhfRCxXN93n0N34nEGLTjP3iOabOq
nnZTUoIV9P2JRkRJ8TDbRIn32IYfdBLkILvGkkQsuBGRva0K0RkQ7aC0WL6cDM6OJFPJHm5U9yqw
ggH6ZpQQNeSJh1CbcYqk52bOi9CJtsUR6evdF6bMDqJPJ1yVL6zcf/WT0VnqMQxKRM7sgdVN+Cvt
SLHFQpU6jYMs4pj+UmVI3fkYFHDm93U+nx3MalmfxYlyhFIU3HwvfOq752cYT6SprAXken/XbFF+
iBGhONXWjkI4bRwrgFs8GgOuWqfek1VCbP853DMp6OIoRNNUr6BMZB2uzGU/gWcodMcaw2+d0r9v
sP98J5sG8k3YtKLNHV8clU8Vkue+T1W3OJo3ojk1wJ95e4A8GeNgEq+iB80eDrxGs6224k2dJ2u0
y3Ll1BCcbz3K8/S6VAFGbajWGqABXHQPyayRl+KhfpM/ZDfbRxduu3AvAjY75hrKpxjcbPH1NRYk
gjBMngEtcM2v0dvNsQQUciJ+Ee/xvleZ8Pbx8bVHG/BgV8sMnqPxnwoYWBidN4t/Yy3+Ui6otUCL
7mCswuwWwY3us6sLrQxxi27KS3+Hve5H23o+7pCfLLwIAWwkJEcAy3mzytb6SqC6HfarYGDN7361
K7bWVNtQxLB5BupNgTDsbWQhc3mibUzLaz7uZ4ZuNMPmuU1XvQu7ODzn+H7QvQDLs+3cutL0QVOo
I2NisAdjgg4PmAVgfkfcN4GqfIj23Fy6lc6nhb79GSHbkK8alvLlRnMBJxTXmeN6ZD+O6iTd6aG3
0P7KaM740idqDlY35Xv+AYuJCMWqg1azkXcgdOP2RXgD6gCJaMxeWwWf/JotZlIerJk4z5g+WXrK
BfdlMUuPOV2qX/qNn7WSrfwyRXCjSJ+0oafs7M/VUnYldmx3dkRuSTZb48UwNYP9QGFFXQ6w6GCr
YaBwsi0dYOce0wAn4kO1RfcpQLlxos5Ay7/YvWOI6dgkvTxJDjCrEUshfpcLXgmxrIllrnWqU7/X
Ub4wEB4jE2zO1fk1crWv9pAd4jn3J+R1TnIzyDZCzH2zFGbJoZ2iotLfLD+nxp28iAa3JzfFLpj6
eIusmBwQo4l5hsIusWwvpU9w3d8nu6oF6YGLUSIWYp66XIeptS6/oilD6wWe+oEmBN4GM0trpwuB
5R75nFdY6yuKWPRwp+qj5gjeuyrO9Kv3/Chhd0GnZuEJRYew0LegAlR8XC+sdIckmWFfmZpbZK7b
5rM8E2DIPjr1iy9mbIEcc6dTuH2UNSsIK40+QzWklsjQAMIdNppSuQxLZ9iyyzY20kBYtZOzPa62
w6Hea5t+XgVpMr2j5Wdne6oCJpg1UfPC3Dqk4VRfiQhIWJmBP17fwj0IXUQx8/iJrcYWfDSPwCzs
eofIUcxgCEiFDMyPynCfJ7ju6hSfrCOH0gYnF4vNMeQYxPbLI8B+9pFel3SPGexrQYz5qUVMDsFa
9vBHPLr1ER84MDR8kWGQcmjyyk21wgPOO2VPcK09POKkV2U/zRcn1XsXxCvrct3/L/bOY8lxLcuy
v1KW475p0GKQExKgdroKlxOYiwhorfH1tS5eZsXLV91W3fMeBM1JunvQSeDinnP23ouAD5ZEpTl2
ENGVA35o9pPBeC6qa6IcrC/rK9Vwjmwi3sSLbXtmemCMHr9SU/Wvxsw4xLcYXCm3ePLDfEtQz7fS
HcrH5FAQJrShgrM/xB1Xuly/zcO3Gg2LzsFlUE+NB2W+dCM+2Ic4u4fOBnSxZtTKxvRnzfzvhT1E
zPX1XSUJhG4TvZWn8GtKfS2gzbHl9GGlzhw/x6pU+bW6ndJ937wQRsNlkktTLZ3DqGUPHGVNSXeZ
uSvNK2ZNJGkhiLoB9rvfZu/8rpltFY+ztAy+ZZ3st1z1q/34GRdHrD4Iss+mtY0mWVADJDFyuSAv
Qu5owtzPuVjjviUR+nE+dD/Bz59jzqBBzhbMH+1LikQ1PEQl8Qwgb73I8EqdKJEbjB7IqFj5iGcu
EfHZFG1b9Ws+kSlFL2ORW1iqG/qW4bat/YhrFdiueyLd2eRO3a19hFSNqkfXkaFeuE4zlt6FLDgA
CeaHcPH06VQjgrBOWr9jR8ILzrNXNUAyCnCOrJFkOPalp3JRYRjB3lqTb3+t+eltBRxKnKGGdCU2
a7jBN3lFPgRCdvgJ3iKexXgch7uCVB2mXcwgSwYTp2m40bPP2SJcFLHY8+zQrikObEvYl7EXYpNA
iHNDM4QtO9tujYDFHWslHweWxnG6uGIfIKqDkEB4zOBZ+N9pHr4aD+4d8qS+QxtLZjiheBBYNmyM
ioqstY/QOEJJMCc0HM8szLF1HJ6sz+FuHez3ctr/e86/3lV1VnXSDsUfWoD1+yInlN2RBj0cPwC/
OlUIhQjGvalFx/WxGYIyMdv23RBIArID+KanMZa0nAnkdTB1WjCVxeHY00rhK7vCXjbOKhTy5uII
g1pxfWh9UlswcLUdre31MXWRrjRycfo/fsxtjJ1T1+6+M5DYk0bb+grBt+ootfbrY418ok6R2q83
RNXVf3z1+4n1+/74EcfoiZUScLXxMzHeWr8pzxydFU/+ovVbyYCkMCHm5TSYWXMbDscJFFtrwPmb
++Cg82JVK3b25ECRVhV2+xkNkJYQhTCN5J5ZhR8/pf1804Sk5gREvoZYrwiE0M1bq4hvsyz6cPX8
QTfEh6YM3c7IDGPrMt6IMZjFIvEbztc+uJ2KSYcwpiZ0e18DUqQ2dpJNuww9XRoO037p2nCXJyVF
Hh0Et2DUmCGLnYGgwRhQKWkcmzK5Ryea6clVxOlrPpTjcYjZn+I44dJncd20+pjBVdtPh9xish2P
H6VCgpcRIIsC6TE7hs+nIiN+tg3O+V0Lz4FjkNboeJd3mnomloHphm1+OwqzeEffVTbzyRQcfTO/
4wppNzjxw30/EJgWIEkDS+/lWczIkoTKjYnaoiUt0597ZI3tyIUwBUY5j8p0zMrodUgII0adKo0k
cBGYoVUVCRjQpjBv7XhDiq0JdQDJd43w0q2hRMWIvBYjQUw3DDehpf1ssRYy4UPh36q7ZWFeTgYa
wVKL/Z3k5kfh0s/IYjOA8JF6po0yYXLQvjS0b0hH3xo2o70Bnznpuj4LnlAqZ2PJgLGluc0jxHYI
Aufi25lIGYNsH0/xAxbRrkUt1gyUAckcwqZdRs+s5Y9HbgYM8jluhuIhKFMET5GGNZ0Lh6mDurKj
kgjUfKET12b5qTU/p/lgFoKsMNbAucQ9yVvutxMSd5UgPj/O+9dAiSo8w7+UBOVD0CBYt6dsJAnf
PLnMAgZMD7FKz6Hp4uSadOC5O7nWZMVHXOO2UK9Jhe91LB1EC0tHRZ7a75Ftd3stsD7daLmZtYym
lKOiPFbMHQF1jPn4i0KD3qYWWdM1N2tULWVwMCOQdBmn2tHWe1L1JsgB84KaO3LpBzNT1K3yueZI
9EEn04esjziiEEemLGaJk/1qxqjBxjvfwrSPaM/C30gKzo9gJAHMBGNJRjx7V/udJbD6ZeThd2I1
tNYyrm2pSotK45DFKr3TajFcFmc+2YvOWZKwGyAM5k04XAtkFHDdMSBqDEv4Wm+xGGjZh1nntLqa
5NWOATx3hMv4dvWopJQEgyjoKw9MVRX6hmHCpS3R3cfeCGn7VanpNSxlSZWbtwSdCm28CziQvADT
vaGFjldXIercDPV38WsUaX9RU1ZuQ9PhctfsyOM83lsYGU89W5okCKG7L2W6rRHdlpqBzhBQydQR
HASrwuSCWg5ZuZtNi7ja8Huo6R7mPYfZsNAFD+GNHiA6nLulwSkes1HJW3Z9RZVCQ/iI2+mkQv1A
iOjQCDHCAz5i0FGMIeJ0/M4zOO5pHL5GoDI2JbE/m1JL96AY+23cpMte641i1zozpwlK1XCA0/bV
kDdIAZy+NMvybKR3U8VoqpM5qumM+LnnCI4aZ5MJmlglg8/YFV6ezsq9beTdbalRwqTTl2Irb9PE
Zw1MYfbFnPrIsj/bktoeuJ3GRzvrt45By1EYz2CGuFavEqCZgUuiILYl54+3p3mYchIrU9qNms6s
EqSoFkYEGxniNLKJ0CaLC07rdKd0iN+z3iHdJtPPRDvaqCIB8pkDA9KJKKwgQCUSz/W9qxKsQojJ
udQZEyc1O4dO1RVvqMtmB8jgVutmX7Ps0EsdbK9Boz8C5pC4CXqG9kTWigrBb9cvDfYbO7ot1FC7
Klr/2mj9U9lwnvQL6eo42NGfy4zSsI2IF6AANRnaL6ayMZSUZjvVnE2CBb+X9U0TwYMIQuYUtUhP
aBFrCLyRyf4icRmSu5eAJbJ0XpWUNmWQY621cCioydwd2mn0hZU9uZO0K1j9e+dEwVGx2Q6PFtGq
+c+5s9y9Cdlhayn04HM/smwCUgKkJZqWRx72N/W2L5Gau2qZeo5BvdSPtLS00NovYY9soo18N3Kf
jVLJ6DTTp+A0w07cAiEmO8kLOcpR+m3bEH8PE+exSKxj5uyGEL0h1Mxiy9XoWekf5rF9Jg9PvsRT
YEccVBHQOH0ONmqimxwn2XPs6tEuKmTAT8yMpgGHxRgHjYfq0hkh1w+uRTl3O7dnM10w+Bgs0SOB
VrYEHojtEoXBDvblbRqwG7VNo/TdZjn2alT5pHPe53k+Q9SiPeqAUzK0xVOiBWHDMmKiz+cAoX1G
j9EmkzxPiXZkrMH6O6CW8+C13hYhh7ydtIM3yzZ1y0bciPlMXaUDejqgXRGVurFIGdxWy+BsxUzv
SwsUhhCd+ZIpNA1y57J0YvGNGvVEObYdyqXlUFVDcionnJQmAZRlwRbSzbH2JSFd/opA2c0QACgJ
qMII7YyZoFHCIDwZkSyEDl1DfQagSTKKrlaYq02FIeFEYZ8YdD2IsmRmyxV2I1PwItudcSBmzDAF
WmyUI/U8DJvaaivyqpDwkQF1nQkoQdfqgoMhUI75fmwbRJSRZBY1GGVS4DZeaJvJIWbQrk4ZIEUE
8sA1XsjL0MnSnHOftBNIzjPc+Fg8uVlL6J+TM+QkUbXujPxRK5JnUYcHdWJBDvt2pA9PMaIUmteH
mF6KNsG3xMUkb+yXNjW159y4znpjciGvDqKngTkrJJ86XfnNO07J7rgvlmOOr3PvfAVZ/jjBjLoS
fNWS2UGwNfMAMr/Gs6mFKM1divohpwvVEDLhFvmHGcAoGRSm+GVyN0WOfdKX/omUrZGDlW0Nu7tq
BF+MC5T4bJS/gULQGnsvdFwL3hvmT+RiveY5gyyBiC2xAwrfmB6WrmQZajT1W0/N57KpVW+qFH8a
50scIPocqF88Yh0zjxCjfZEiXYjah8W2j6SJeWqMqEFTa7I0yNrKSWXx9NB619uxpvrq/CyeaGKR
3FJhareaBcMYw4Mq13auICeTiNbR68ywuZZzcw1E9DZPTnSwRrox3pzkxr3RKYdwppuUa0AJa7Kr
hgb9j9Iy2Sa6bT9NbXIM4uVktONdnZXxvtCjfRTTvSLHitlhUmNDisnzhN/nO6LJ/Ii9QDtwmY7d
aziq89Hu6b40SemlYnB3SsWQPosSrzBuLJEnWytkvGpaGBkV9Zc5dl+O0vFt4R0y6PnM/o43rHoK
8oW8u4s7dcbjoln4bonoBp13Xtic7Jdn8igMcq4MgOXqqYoZ5hgwA0gwNy9jZDJMqQX5+GiFbK05
xiZd+qklnNJa7qowx3A7YyVtTTKquxltbU7SyWKjuxpvJperxMjsp60tdevOqCHH/lnX9eSYZfkd
QoRJazBcIqivVT7quCO2UBGNX+D23Qx2bR9nuz4bRIE8VEnqhVq0JfUJbZ9uWDuj7t5ttxovueue
Z5dyxTWr/TC9F+aNVsWXFquwL2zCz4oZ2G5sv0Sq+dhlE2RkXitvU4KaMA9SNpDpjzl0PmNzMA/6
rLsEC3cPajeEl9xgKSvm9M1Mxc+04w016ZO65nCMzOqtIcyUPV37mmsxcw0SgOKgBohHwT1y5nq5
1WzmruNdkDHttiBEvdYflVzxCO68JcZj3qj7OiQL3CmHrduxc6qL5UL0xLdNVDcux88gpbMTpLPp
sxnbFV01X3Wb5J1IGLA7USnsDLVCckz6NKc/FhEwwfW94jJR6eKy3VdS2ZvU/dG1a7ENdfRfGDbN
ZaCJEbL3bHGI1Ob8bEw5ZkUn7jAft2Q2mPW5VnK/bJ03+HCEbxFZk6r0jsoiRSnU0nyb4XU3WAt+
KAzNxrh9y6ek3QJIQTc5pvbeRJhP2M+gUUJrw9mCF0JfSsNkUuR8NaOdU0K9IdYFfZqpNz4hNZPX
xGS7D1/KQj6Q6Ar+0vuuxgM9YimL1Dn0LRNzKMQSZIpzmOyCgFJv0dPHILKIfO6Z1fJpkFJmpj7M
59ZXcyZGVNH08x142JQdR11Yd6pd0+9qd6lCyC26iSlnPOQwpNCpUpEw51DEEahRyB85k92Htro0
GVzAXnbc0Apy8qBxqtaAw6NeaoTiNoyV56i7p6fwJDIV30YuDnrAByjUhh7I1L+nfQGV03B8dvNi
23bKJZiZ1ipmjgqSduOMWNq07i2qoZNq3o8KA7Fkfk7C/uCmYGTsCIxeHkKCNznZNcdPxhcT6Mk2
ClRkta70y5IZOJACqFXorW6NonDhvC1gs40eRawZ7XVruh8Glcq7YTMT6Amt0Nq56ha911CEN0sg
N8sqByf7UgQ57Q3Hee454IOD2f10mr6hG5WcVTHcJaF2wx++bBzo1sS9tnjYh/pqK8l7qqdrwj9Q
4pzFryxQCRImDmax9ge9Q1oy8/4q8nOHj02OWXDWAjd7USw4h5HozglBvxsnH5hAzgQE57XYZ53J
rE9h7jK59Kb5KA3IZVtC8rKbSfb52kpcm+iTCOtTM3fpGdQhR4djMNZpQlw+SFodyoqQuLVkWHDb
jrp9jAiGAwjIZKP7ihQ0FeQ1oeqn6HGZq09G5yk23v5i5N2taM7swCEmnF4MvEVJcUFGO17ueQI4
RsfBJWMHnS56RKu2xpuotHeVa46ylYHHW0MUF2tB71sgG7EhacWxb9DX9cZSUG0b21FHTa4ElbPv
0bg0kpFWGhamqubXzNJrutF8yfsMLjOkNkSMqI9G1ww8IwjGK2yTwzAsN4uipefCQfc3LdXZ7bvW
q5oA7WAQ+0Q53gPwojW6aGddjndMg4XJyNtnK7MZwZEMO74sYaicCAR5HgwdMdfQ2htelLUxWeAP
hlhQxUyM3AvYanrRY5Tq0E7PJMCOudjpJr6G+VknRdoLFUBOhEKfHdDPm5CjflxKZTcVUIapgl+Q
ZlRKo30t9SOAaNWXq77NB4rBdNvGVy2O8Qbr8X2JsKPSUBhWc31oU4gLqggelQaHyMJcmD8sU7OX
zNJ3w3LUW7wVQo/PbAvv6ZgsiC3GfaFov1govyOYkFu7oLor+lHlDMg98ieJ0e90xmsalBsy8Xwr
diloHfdHAZ19m1gcqDbDwpEa/lZjscGcZX8tBFhtBoTvfatQ7VjjGw6qjg+xaS7ECJEcj6K6Jqdo
J+qEOQeBj/ez9ekQYTf4FT0pELG969uj9q50DFNGOT2aX+2RyiWz2ndNoayrdm1gvAYl3lIsWCel
Q+eR9dFHp9AUSsgMSEqStLSRbVXCkLKt61dOORpMgYpfRDHeGr0fN6qO8FSxCg2Zu/KpW+Pj0jDT
6KwrSbVIAVoHOR9ZVNmYfkd2XNwtSPXhlKCUlnUsAadEbjeHagwvAuOEM9ICmTL1Eiyx82g2DERG
hlczza9Qj9WrXapeaWKjagekmmk1FY+Lrnw6lRp9Utt8mwGntGr9KFyTrqYOoUpt3nKL3ovZheyy
bsu6bw60M80pnHZhHb8RDI0u69iPXFAJPsfK2dNWY2m45ChcCCqanE4DYJnXezNkE2OT1dDo445L
F6MJozzZY0ZstDp8BloCoBSleBmwO5mDJsB1PRwiI1N3gE+kpkX9yAL3qQCWstWzdbFi+BRMVyjb
b47aEnBp5e2lngyHeZdQPStWSgQ59ccwGntZZmzLxlz82TKWs+vCPYTuQGupKXaDGtyw0CVncmSN
TVgVNDcc9Ufl1tSG+SSQemKKM/tXLl4gwqZu3pqO++jYoesHC6Tftm6fnKLwrLk2vKmssaWW+qPR
sf4VqtF4WVjtSeYSxAkzTsP+BOY05zpHj2di7SsmpSF1BCBk3hinpiysg43yQM/snlRKNqEOTk49
KFiFciAbFrskIAX45Cn1hogVxemMozB6INJhtU2LxD3o7C1OYWl8xblwb+OkulsUTJ2jpk87Ii4B
kTg4XvKCjbxh+VZi7oJa2Q2gfUgfL7qr/jkiPMlZ+LdUhDXa3tTL7ZapQ/CiF4XvLKS5zgPzjCj5
aKrSvnNoR1M1zBtrsJ9dxHc5Vj88L8bsm5X4RYr/fgSIR+Umbu2++Q5pvPklEZCYYPVl76LEWCqa
9XXAtlt27UslL3ehraebEYLhYQzmK4wffRPYzEjNYGYjV7M5sMnb2gQCDcKssWKo9K9A3pK6HE1i
a/f9WxiK56S0TY84XcbLVfGqzUt+0Mz0HAStsp1H7Id6L0WWXUf2Lj5+MbKQlirNZr29a4RDFEOY
0+cII3PXvveiPzftzDRpGTF1WA15BW0PETISrTeoeHmUYmk9EDjM9hfaERNXuG2iutkh0RTbrzXe
VTEpX1ZvPugtLCpXoLFykuo9saYPpRNXrbEuXGvvRj7Z5yowTxBdgdwWLYoVYmKzPDN2SfE6URUf
goYcGYGaobikI0b+BOl7PrL4d9iyuJBMG+oRrs9W/ZWFBRvSlVoHob0A+OCgNP7rl9Hc3ANyx1Al
QVCTa5IBun5PWNvOzKBaFhHDOHsU/sXpj2+S3/n7LinjZCKs9//4cv3x/+3zv398GRpezO/7tsOE
cdyrYvzFfxnhkQCTFcub9av1ZkVdNBJ49/vu+tX62Prs72/+y2N/ubt+X0DaTDV8qU3gzylWYTef
YD+kFX/NLP/EP75cH13vL/rEUwI0xk5zy0fqkxIQGTccXThuf98XS/Cv+4b02eKjiV/tfDEP6QLH
XCitJimKyymT8LLYEd3RCACdVLNzIDqetByH6Wk+1OYpUiKTpLrA8UgLR7Ii78IV+OcTqfwW2zKY
PAj98PsH1m9b7wqaQnuLrMr1odg0jBNR2DjZeiU18C+T27N+3/rMelPmMLOQpImHJNYxblsFhq5E
/r/r051mmsdS+yJk2kQw7A64Wy20AjEpYmc2DqRsybQiu2aYH2Rci+uK6a+RdI9dwoBmaOZmaxEp
eVpvNKLhkSuUzYK+cUEhQuoMTOLvCeAZ5lOT7mdCnm7KBdxomJhFbcu4UAgw5JF2AMxcnBIZFAUH
lsNF3l1v8nxEut3bwEyasPNKdcDesD4zhEQW+0FV/MxGuvK/fy5rIy6oc2+diGHM9un6G9bfXYVC
Jo+I4cyfE+9//39//C/rr/3je9anpo5JijoWuEL/60UBuPnzy1uf+NPv/j8+/fs3VE7S7t2+Pf7+
3j/9n2XsHOK0OWcqG2Ays1j+nJwgBROmeRS6j6OBcFFT8dnZc3dJaT0TJ0V6xuAUDMNETOvyIzXU
+mDXAVOBMjra6Vwc4ck3F9GPTJVS5vhdeBiiwU+6jNx8dCt1SZQXESte4IqPoVF+WUaUn4aaQXyT
sdVv2LlQcZpU2SQVCAsQUs7MUguoPN1Cn0iAIYNocNt9wOwDLDn99q6h8eb+YANWXtORJc2tIZir
ChiXLgUeBFoFsxLD+qFoEH4CKt4aE6EGLRkeRf6TDHbhNxUaKPYCHryJu54WnYddHnWRVf7oLAYI
dUQyiIqSYqBL5rHpZt4NRxn9oxEe60l91Ozilu1tu50kFcgCD5RJTtAgiUGdZAep1GWKpAnVDn6u
sr/LJGeolsShCfSQKhlEqqQR9VINvvKJJKkokMyiRNKLzJVjhEEylGQjcj9mhJJOBfGILO1NkNxG
koQE6wQJjdp9m2Hq+EtS257mqudSEpRmID2dZCqFkq6k2O5Liqyyk9ylMITAFPYoekAyWaCZeslo
aor2U7F3aZZ1DBpNJvrgnFrJdUrMCg11hF9XMp80SX8yzHewtB+apEKZ4KEmyYkyJTEqkuyo8naQ
JCk7q19wGeQbV1KmGsmbqiV5SpUMqkTSqAbJpRIGhKrapnYImcEC1WnO9iiuzAkaoFa1pFupVKad
xF1J7hXD4OsICGvUHRP9WJ/4nVPeiE6vd4D1boVmfMIGpG/Ly4HSjPcs08RGJD2RgQXGmDQoftmA
uLIAIhepyuImKuihcTkjUygWvCeZdg1JGdEVmF5NSzugRgIzV/C+ilR9VTr9p5WKQxFiruBHb2gH
cMJEy10urMfBaqY7eo9ayGYtNVGAAR9wgUj1u5pmyEkYCkyqIE2PqkMVVLjibAePqTGY91DVf5ka
Lv44ewrZoOCoL9DtGm8DuATP7ZaX6CBClTJh0ZKDkUpdr9V9MQyUhd8ofKem1utKTHx6n/lVwqqm
5+rCcIU9q14w0kYC2xbwJBljaX6Z2l/h0MBmo70VBG4FPiDe1SPBbQF93V2QByfwAUeamU9abQTH
mndIuFD5lKo0n9Syu2S5iwbOYRE18hFbnWEeBh1+XFcFN8Dlm5MhsYhDmZ9oCdwomLCmdnirs+Zd
qXgFeYUIFjxdVap3bTRR+vF+D0DfTLaCej9/qylkuybGJ6C1tPBERPJ3hA4rjZGBJ2bwGsWIqpdC
IVMnytl04gHuouAGQhC9Xs4P0iPEF+UaigrlCJOEGpc0bxR2I8aetiFSieWcbHfS+CqRh2hq8/oz
t2gbtCQkerpF+J6Bvk2ltYf4JW2BmRnjY941qAwThDK8twiYu0hc2dMT4Kciup2Lc2fH4Z3dc00O
GQsZRhzuJl19dxJXQQ1ToL/U0qfZiHvirinD1cg2r0MUfHW00HqV8PlUQ9419byuuk/u4q4iPnDR
cc8GPWf3NAzIYuaNO9CZMkNEUwPMH+LrNb+yu/FHX8Jj1MYfddsCcxmin5oOa7GmWbDrTDS/k6qp
7OH5pUyJ0bj00ok4uu62wTOdtXlH3glcNzHc8hI1T5Ocx6an9WFMsB+J3eWAkTzICTBkEY4d0Xmo
SRFy7BchTH9MMFWQBpSnKI0tSZjUdIKFTKCTsKfJ2ZYcSlIeB3hqsCm7ULmtF3RhDKue+iXD1DTc
j5JnqUmy5VzBuAwk7XJ0+q+EpFQabcX3lBBJOEo2ZjUoz0KpW951IL7CJCmz7uazIpmaE3DNQVI2
nVKnwaPbMga0wGwBjHPqNPTg0Dkj+r+L5HV2iGsySfCUIjOOXFuSPVPJ+Gzy/EKf9FYoqwA9Bq5E
tjhlh93s+w79/zgt6Wlu+KDdpb0aYUw4TTWAxhHTm52iAckAjqaSPDqCIG0ki1SboJKCcXWPCqDS
EcGrDbg0sximK1Zy0y8CffSM1cLSsDApjb4NTaTw5D0TsJ5kp3oHxes+q1TWVFCpVdHSzO+w+FrN
c+pAU+VAfrQYahXE1O9qiytzLuxvS56qlsYIJ80vzcgJRM+O3d4yfQZKfR2VuSI0h78+wfGuwnat
nRwLch39UN3WVJHqwoBFlyNxsJK9y6/LT6NFuB1jZmxQ8rH1iUXycGvwsmULZ9YFOBtnJBsmDYje
XoJoR3mjjqlE1BZPkWTWRpJeO4OxjQRBFW2hzydV4m05rmbI2mbom5KAm0gWbiqpuLW7eJrsHkpe
7iRxd4pNXVBTRzotVF1FhnyuN9p/fbXe/eMlyh9oYyi9hb8+MKz43km+cmdUf4g0I+THHhXPwVuO
LvIln7pzJTnAbB9BAo+zpAOvoGAG6eUGhoXuqa4ggKRxAd5kh7x500O0/6okDq9b+vXGkDxiTd6s
dyNJK44o2DyjI/w5Dd7DFWm8vih9BR13c3sfySM8NbgedEm6bCzOFopLiohaI7pkRT+vX/3lscEh
k7y3MBg1GoikRFZOQlRsaUO9R32Zmtew7ynoVu7375uV89zHZrhVmDhvjZph52GlOq8RqWEaUrMU
yn7NcF/DqZMV3L7ejyXkeanpxriZfrDWTPZFghDXZNa8eRggJx0tm3DuP8K6M4S8Ar7HdlRGmVRF
WOypr3CdNaV5E9klC4SlaacZguxp/apRhHaqRqukmUErNpQZsbWuy72YScnBvfU1rF9Z1LeeZSDh
AkxYmbV66lpHPaFjHyIrOJo1aSZaiug3rKDr0K405mOkP6wY9UJ16n2UOISytW/LyD6PWi/fMjao
+QhLxQtCgWXHbvVTpan6qdWTxuu5hm7AihD3qLFUyuhksi5duyAtgMSbLCBNoUJQWjGtm1tDA55A
LcMc864Kgniv5rZEUFPyQpEWv1aK9nrTy4pGHQPE9ItOY+hfkbh2ETtek9EQaRqnOENxx74kuKCR
6kUkfTIlMQpnbuivHstuUfcT89HTIm/W93+9q9NSzHKaObzdIQF68jNg5/bPG3ciQ8VBKwAvQaDA
zSiItEhy68d9CabmULPhdWWQ8O8DcL07J3jKy3kJyNZ3wFWOb1WFp25YpFYyWRLgoMr0qWOPZ923
j+NUnf9XbgxtZHRiumqEES7ukeYO4ZshV1561oRPpvsy9VPfxh2mvC/fEQVEQpvQR15NnqPv/qg/
xQ9i9YlFQ6SKUlvuBclcTtgQb3E02ZfoaXkjXux7umViETxFP3K0HgBpSTjd5r8IUZQn5bSn7ckE
scKXxCgA5q7hMwQh3TohOJJp+GshA8eIINmxqC+P5Ek3I0Gvu17Zk+oYDQflYbntvkruEtJfbgzE
EEQcMQN80zh9VQ9hTvfKf2Uxi0P+BaTlATMaQ8IcNzjCG+sSf6pUMdhTXX5oQc6A31jAE9p0ic/O
uZn2OEI0YxeZX4hhCKupCBr9ob7dE2Dlx3dgLawNNmOEFj8EnVKxw3aeyKAp5zJ/hXfaBXUawQU+
/lgSCTJGr98Vl7Nsaz1a3+ZVexTv+il4pB/PXq/FjgVekncsurBnYFnR3pKX+Tb4nvCGv4xkYHf7
8KLGRwMDf78dWbQtCsmdUXuCKRZy8gvhs0tF0b0pXzkOcMAvTCeYGl2yc/KJ4xL6YOCrxi4ESkOO
UobeAmMvAQ+92NQxI6wt8jiCosY7dmKsG0ji3fsLaov99BnWG/Php9vtuhmp/GXG5+3UXAwPRn1w
7UeR7f8U137HjiQsi/8o+vyujMEI/uNvmkM6O/tC+fjx+x9/Q3iimArbCdN2kKaqpmnx/J8y0Kt6
GpNMVzFqKqdKIFnx01/iXB7Sz/4UPpBymqFb2CnBXWx7c76nrWhfnJvliyOEfS0avUxmu8yWp+5A
HOV8FJnMSU3CfeQcg+KOzM6xIkPV08VeuBozdvYNew3J3yuJJigDn5dfpPvtYFq+kcJxgwf0UD0P
98lD/qN67ug4bDWv+ZmcSKx9zT4MDC774ZqduPajw1Q4YDHWH/T9zERib9+zmKE1OCCbwU6NfBrf
vo6xad5r4xbOyE5Ccz2UpYuBO6p7tm+IYZ7oZl+swXf73c9m+LZ+5BfieKNfGBMwNNi/cECZy9Y6
U6V5BKa9JZ+IIZVv+tbIX8dHBgs/aj50rDZkFfMMZzV5DQDaDkjJjhhmgwuwSotguU30gNisfkFi
4VzL3RWjBF5desMZ798JSdSbHbPJPmSfaPV34l5/JgVz5/rhz+XTwtit7+Mfmcxp1F4d3Y8v/VE5
RHvjii/UeG+rLfYpH+t9d08MIILn/KUkWQTXC8omH7kz5kjOUxs3wGfib+Mj3F66k5xh862MAPih
K9ufBJPFts/uwOu2sXcgzJKwTybYEQbCcy+NF2d8CsSp++oDw0o1YqdzoUVOurhMb+CwRcZ3nT12
GZ6oDyQyHPkTw51+p37n+bE+TB+U4LxULuB781S/zWf3jbpyz85tx978IHAMeTJo4fpmvqMkRCHq
n5K94/8PR74M9/9vB76lKaph2Zbrasa/H/gE2bcourQRSudwxbMUeXKN4fB6st1XTSpMNzFpXe/Y
ZlA2YTR6wpHUysRvqVX+H14MIIT/9mJUw0DxrBiwD/56FppJN1mNO4zXWKNXyL9OOUaFP/MWEdGG
w4brh4fPLiEdgznYbdXdhgxwsVk+4R+Jb9eX8/+ZF/9XzAtHcf706Xkf3cd//CzkT14/8p//+BsS
orgo4/bfsRfrD/0Te+HYfzdcS9dBWCiWBtrin8wLV/27qVimxcOO5QISYq39F/VCk0/xuKFatsFB
YP/tP9qy76J//E23/u5atu3wI5Ymf+P/E/XCdNS/rPjszjVbd1n1XYNWF9u2fz/wYys2gPG0EeFf
T23pusc5kMFnkCe3r7PRIJ/LDY25I4UkJaKBbcKCX10rzs5I429rqn4tdSek7his14zfICQmeIzd
u7kd8hNDPpeyEhmloBpCqXJxtJa837gnTS88V2piPivM+tSvUB/tx6k2L4uYCG0w7eVhbBdkzDmL
PN2I4M7sZwQZBLHmNVh6qyYPrGlmJskLKA69RUCdvY5lVbPp+k+uzmupdW1Lw0+kKuVwayVHbMBe
Bm5UBC/lnPX0/Yndp3d3V53DXoCxpakZRvgDMc4gH6csFd2iyXxMlu7WjPZ/aobo+K7uX4BPaxyl
qMcCSGffigFZVJp2bJPsjzmHC/b2O6MoZG+iHYgzF36Fc/g26nuh54Sei6K5yHlhY29lwVNbdnnA
EUTnF3kBhR08nNCPyPpVwaRVLl1hBgiuINoYgOnU5qHwQ6igqZU0d3GColROtPzB7Ym+UtFt7DWF
XB5tk8VIXBNw9tPvl06XdyCMZjcVgXIgFGRl8ujNPUdESv0KCYNEcfOEoxU1Vii8sfCigst90vi8
tqlw0ZNGvMvQA4lnckAJk0pL10qw93gC0CGt0M7owQugBDMXi7RN1fnRjPNOxFLMzVrCATMrfb2c
zuraLs7QuAdqM12abDA2ySjY04AXVz0IZO8JjPYULDKVAWu/UOOJQ0pFCPxUVXvNx1UkckLwp6DZ
GFMC8CIsEyGnlbgHWGfSGbkpFMSRaO/mJXUUVdO3SZkDhO0WkydIhKwl+R3Lp7OZRYNThhVCzsab
iDZSOrbqM5bQKASq3Vq0C5SLLrOBF4b5EWh4YxeKgDhPViFRb8RuXRJ+5vBc9oo1IqejVxmUUKE9
pSXwG/BKmL8qDh5laAf2HTpFk57984Vb0+Yoex3ijOIKSXHblNTuq3MoF+/0YTG0CNBslDGOEEx6
u2NQbfPajLdmTHNUwSwT4mZfXsqBYMBogQVrKO+0MIWmNIUYKkovht5A/Fi6s4kSoqTI8SkFjNeG
igSdgt5CJ1AcM+bwiXbdTkhTxGGU0vxKCbHoaB3zSm9Rr6bmB2gr5Cx3lFreQWRIHroZnYpA+lKj
EtRfQFguwOQ51w281hoMEcW92VlE1CY6apx2r8eBI04ARnVrX+TxM53kxJ16akdDJ32bq5eXQOdZ
TDXKllO2FSx8GGlkc5pb+B0siEWEhwnLU7WU7DHIhtV8D7XpYUndpaOqpyYNtly6djSltIM7GKG6
iyTCHKZ0icFQWcN+xL5hWeRvrUmv7JeYoYpIii+NSAGrMu/JQKRWl0FqR6q5M5MImaZ6IeyRCvSa
iMDnqryII8JahYI0fhkjnZxS0CjXbHk2DB+gKX1DtwaUK8U5gvIxKLqc554K50in/13N420oCwqk
DTRgoeUW9Ri9dMwXdBmfXUMav2Sl/CNTzAJK1m3JzwFWqnBQdWFaSZ11+0SO/aQgs1JnWAUj/aWh
JTWmYH7pNOEibH410buh6pP3wAIVK035pwANBL9po166rjjjsDzaaVvjD77gvGAO0HyXtPRAq1Q4
A0fTZmgLUig6ClpBOV8ssr91OL5S3KtBRjh5TUJek8Ji4I1scY+Vb03i0ivRVwYMjcFLv5qs3oUV
UAS5G//SgYgdMS2/uwwhVCBeQOCaidIXIZECkHAz1KApl7jwe8sA+pGjcleSrSaRBPQkeM3D7O8w
KPyVOlPPkJCBXMrmUiyLL4z1JbOukUm2FmnL3VIFYMM4Us+NvK2Zb3PbP+lVe4uz+qOY4kubBeDR
dSGkEEPzs1qwDwjM/iMH4bivULIwNXmmBAGUb6CQ4ZoyQhcGXa+pwP8oWkSnGPYdYrY52VXfVD/F
IxrDSxZl016exSe901jIk3JIcvMkY/AT5eCBVRCTSaTJCNoP0BArmHaGSMFcN5W7HGQfWYafsBHO
P1Us7qpxfp8ratz1oLyFaYWIdB3fJ1F6iqJe86W3ShxTRP5DXHJUqNl5DBa/jg2k4PT2HiO9HPTB
SLYJH6AWQScq7fK6FMNfULc1kHRbCYJnTRKB5spAv+S/5YKlIWVvTFa6pDxbbWjgS7FQXInQuDTf
5ExPjqVB34q1bnlThKAUhtln0XoyO8jfugxOWMAYZKiaH2CMk10kSeN2fNam691YBvw4xOZnHMen
QaJALgXg3NlbbkLTvsojJ2uQdA9Va/A/TWh5GYI3WeE51PCemhZc1dm5E6h/h0hYtmPRIJkgmwGi
duIBrBq/Y31UaY541MxFxn/jVvtU+7VmEau3Wu6wki9bN8fPdNfmNLOst0RUX+awVk99hFTnMJd7
jJNf2XrMlndv9RrpEs4NcNiHwlpus1EiCAB7vJ31szWan5ow/NFF+GqK+jA5gTw5Q3uV+iD9H5CT
M9RxRXCqdG4cQZZ2mU6JtKXxQRiBwXpyN2IySnwaQhdryhQut/yeB0P1xOWh6KTMjmVwcAAUOBoK
HEtAKeBL1j187OebysJwIAh0Yf7DUl12QjRyFqvI6/CI51wmlKkN32pGHClQ6CBaOtDjJvsfiseo
ZDurJsHt4wFopy6+tYGG4REozrBSv+vpOagV3Vl0OLh9TlIQE0WFrRYdsAcGG6gbx6pfwo2GgU90
nheV9CIUkWpS2LoS6dHnHKUV1C10VBUpcquYFrLaG3ZU51+ylZ07TTkBiPySO+0jbP9MA4jaWPIL
1IBB96NdbV6DdEtD/DZAxHP7VfFVN0j6ETXHYjcl/ljS/GQ0gBrG5nOZYcDW08XK1BepDk/UIX/k
Wt+1CKjKHYVNPCt6rbpLM0muzhQTa0ATtbBlNnoVJrU+rJDBp9tSQIQ3v4r+bxehyla25Eb52CBf
lpXfU7Cf028QUX6UgtWXQuOtLejthdoPhCtkCgPjEaOKNw4C3jUDEoQJNaBMs96pMQe0UBkxWkpV
U2nbURNCOtnFZcbG3hYC4yMuqkOh0G8kQDiFlUaXJrVMm1EqqZTK5wjqc0vox4S15eFrQSqYxt6z
0YRf4dDd9ETYm2tcKdbKHlVKBWqFxLSO8SaoI7Jr1Fu4J/B0EFeWRFZtqRV2JTt4KSApJURenL8J
VYrOWg9KEWKkuS2H2ZEQfg0gMk3jcqC9/UoTHnngULx10trfyNlaply89nOzq019l46rcMR0X3LU
zAhOg60JQxdJM5mmJDW5RdeQvO0snw4A2mz4kCK9YfFUyQQQx9GJb00R0ADKnEEk3bNGAMo9oFxo
qegoDH6nyh9W2p2SUPgyIvNFw40NLCFy6+NaoF2Ac6xi9hVkobY0t0v6KqeYgyi6dpWaorJH3F+C
oT3JbSL5Xcbjp0m9LVSk3lM2OjVGIywGVahDs0L5LBkRhKLYkbShz5SJ8YJYDxkRR9Fe0AHq1yNy
FL//1MweExW4CSCA+LUZCvV//+b3+7iuI8fsoU79vvr3y+8vZMYePc/13f798vubf781ZOxVpDne
/r+f/6+P/33x74X9v9ekaXJQ5L7wafV1kvv7Ok5YmBO//2Tfh1/670fVmrQ1lTEiWMcdqOxfSwOV
4d83/v0iWSJ6Q+sd/vuFttr//raH+LKvYQAHwUwJzPzMfz/j91Xq/33pPz9T9yJxKmky5ftWpVPR
r1+WvIdpF69CL4FIcef3h7+v+f2iNdh/UuPI7Va/ltGCzvP//ft/vx1SiqJ9B9iozogjEJH8zwdJ
pZ76NSP0C8T7xdhFNR0Jae0f/P7MGKbUHjPw1ukUB15L3+kf14hfw4gonyCr//6zF8JLgSRJ3vv1
GB2FU6s+cVot2ol8IkluECB05CA2gctJvUeEYnofn5VXilHn0q4RjzsQudBqv+V+EdjVfbkTkSJC
X36DKYNnZBNJ7+OrhEI31DrzCK8yoetAFmQjCvRIztYTeoALQtdTZTxnV/OiTMvmm1olZgLNfIQW
iyOwA/diQA9q9PoH65dcBY07GbWSD/BnuMbp6ANs48+RjSd3xdzXsaLYIw7DP7vvAqseRFVmSIdO
OXygMEkxNOJocZSv9hSgRWW3vnJnK4GB4OGGBSxoE/yprukB/iE2W8gtwqGjzo/nH4xJjrRT5kNw
kq6A7SKaMLBqVFenfIZjxSU7mxfEC+N6k/pd74mwZ0KS2eic78uXsPPKl1WTDgEeYK/HAg4ELPSd
LL+hKDyBNTFnlN1PfJWMjYnc2AMO9aLTl+BthmlH3qPvYz/3KfC3OBjb+CPQjudILpp0zz6KER/I
FgX7gpKwrsffgFPdVq8BOgPX6SURb8LnBZAWLso40qP4f8he8w826OwSb3AstzPc/+pnzA43oIjh
cJsOnaSNTJC7oZvxaXlvhnVGrgcJkADlRDQsIcz0DrqHnYh3BxJ9MmgzZPJsUkwH/k7yiYLItnHn
N/Vcud8kpuHROnWjM78VUFE/aOcfETTVnu8In54RKj5SQJ2oAgP8URWH9BDnZPuCdmGzNZ0L5CV+
vFGhuHKPWG7Y6iX4MXeo+ztAf5F0NHco+vr6JT7pO/2n+OK/uDg9mjvs36/4BmUx+BF6r7urkKGT
TXAJXZo+G8IvBgBBXXzRPyLosXt8qXTnIV6KOzIWF07FEgOKneDCHycZdeKP4P3bupkX8wKKbAVa
upO6C8K9BZ9QRhLyQhEJZzLDAyOebXxaKRTMQ7e8Yafx0Qm2J6aO4nyUT+fw5U0DWEzzzz4Y6H+c
cdTLcIPStjpC65Stgw1VWRP9Knuy0TbzpZcZNv2NivrTQ3l5iYedYD86JE+/KlTxSic5xyhp2Yis
97dr4iBtLh0WjCQ3ayzyPEV+BmnByVlL+A9j5TUih5mi9lkLD8wmzjNmjRUMgQ3WIrcRMN4Bf4Pa
x9puYqTKU+ZMuIF5KOx2FJM+QCj956cUNLxwj+jGgJZE8YLvgwhwQUkcFJI24X5B6P7G+ybn2q8f
8H2YyximACcrRmeyqz/tkQxFhtTtU2eh1oNZI5Pt+5QcJ69xBg9SSYxlS3MGb6qwhcxn8zSheo7V
1xYQmh15DxV7CvTskBaOUYJ2/5kpj9T2LTsjR90Ys9Pcv1O/2dKbuFLz4fzGUACrnNzOUdZzZtQi
TsITnB9hQ0uPqt26nHmYzLIDhPIQWw0sBB87iV+PNzqY9L2Kc1WcgnBnUOPYh/lB3GvftK0mfEaW
Zwh+wbZHcljfTvUufoouIRqwhl2epk34QZGE/sSd5sGGLtlH7KZ7cITxnjynfCZgYuRKH7DhkD97
4JGML4CyqSuell0UHbwSRy4k6p4+yuoiP/d/C2QU5nMjeLhH1lu0wHWwLxajVlp2/dk+xS+0YKEy
oi3XfMg/Kd0j6Q+RLqWsenBjn/rk4kgVOqzo6GKSsxzRFLXUz+FHW02PTjXENuyTNh+Q1FFu/huL
50TZfNFX1Olfojyt1V56wxrmjm456seOsHKsih2kVSpR3SY6Iz6N1UDl5I/SbwSb2AqCwqPQdgvq
rjTLzU3sIlx7YrKUPqPihntAk/MteuufR38wzozOckC01k5X3wXTMZYNuZFcoPXlgX7k/Znp8LjU
4b08STwiVEPf0sEpEFGEsLPJ96xCOAnIWi1H1kjsisWLskV57iY5AI1V89iBnXpJqNcgCg/mH8o4
OHwfDYWJRz8+4ANtkMDHqkP54rDkCKzt6QAbi80BUnf5gRgFmh2hyxjUfviMqVHmTV8zkSrYPRxz
OP6guK/PnlJN+ZnvF4xbkKsRfxSkSpgop8gbtuo69yqaWP0fDEuC9bHHhHiJ/ELhMrt+YJmJMNPz
r7vt+YVLFB/o8m7G9aZPbD1TsIujLettl9BB2+FvGTooEm/RuP39fzjiH0tj5xC6XnubxNVtCfq1
mz6B/bSD5+KChvYNd9NI3QL9YyRwGhhLG+WMSfezbxFNb/OxqGeNYBdPAK4A/C2gPQJwhG+hfsIz
Tu1E8NH3HW/5g5OBbeSOTMOqkgN3iEbkmXnO8Rbs643oggPeMq2SH/OvjtA3IOSGM8pjCrWsldrn
gPI4SbnBaYMdB35HsEjRufqSH2CW2M4z69vIMW61A+pztEaTVyjbi3aO9zuVg8gDIIuL1Z6ve732
8U/dIOkBDgdNYixqRazLnpdd/NB6lM/aijb/UwXiDHxadLVAETAHntIrifdXdxdvLNRH5OBJEO6V
Q/2BUZLN5smeAZIfZueXcRhRuA03XnjoP1crVpbBW/gZfAgHmMKH0EM8kxG0B48jdl+2F1T1qcpn
F/kzPNBUnaiAYG3t/m5MDpuTMxkerLLszwW9EEg5G0i2NMyeeDjtDfUchhAJ0PUhouvP/SYO9qCs
JX+gaoRXhbkC7l12x5UPsukAM3wCkV7Y63Dr8/BuSiD72wBYDqAVbZIGYVXgJxxayg9QFwQ8K/Yi
3875RR2yA/4PjoDdQubowRG9ZhkzOpxy+lfD9KvxFe4JurOAIcRdyKPVk52mHhJauy8oRNkP39Rt
YXtwRJ+OMIqEloWMNZ6bLprICCnxyBXQA5v+ozlHXmJdqq3h+oFHNcsJPGCJNrP8RXFicCnu+Dzh
EHAO6y+M4PLvWrg2WWhPPwrZpKxYJwHIl7gHaijgxWeEF6mvQDblLmyipcRzgbmc4/YAORtACFiM
bWd8ZmAfifdw9ZMgJS1XtcpccQcam+OKMtVkvFLi1IIj/WMV7QlfKL7lazPbCJcDt5OBWJorBjg4
BVtrwJ+FSgIQpz3bjrTFGuGc0H7fKl/sbZwnBNISwvxsbSz/nieXP0O9bCyPcKW+QfWtJwpjOwJV
Ft6ZnSeCSbXvH4iN3yCcw4au2DjQ9sa0hCYQm8dLqzraSw03j31bQ16fCNL9Xg5DQDtmtY9qU0fS
/GF1NXEXrI1Z2hxX+JoQcXc4RSKHZzevS7WtPPWhPoRqi+juY/QVkzDivTqzzo176nY7ETO+HRUT
GZkfrmfZUF3Z5C8SAjlARTuXInGDZpvkpw0V6M1ECTqEXsdeYeNFHLOLseLR5wOrAjqJeEdGDYNe
BJUgGvbFTma1ytN+Us+UVJYMPLEnvATJU4jd4Cn9MN4CDDfVp2nwGL7hB7rgP+PB3gcQrE9dlWv2
OROqcsdoZ2eBxANfM1xXCF0oP4rjrlahHDBwNtigVHBZ/n36B8nixGM9z6hEcC/15qqOWy08aiAa
bP0070V36HF9OZbpZTpAC8MYFcuVep9nEHIegnpMYjcvnI9YtAXJFQmLcI5CpGKDZwvn8xvYrv6p
ucw35KpG2RPLlwHvL/QVU4eiinhr4y0qBD1XoBOk7RT9pLSvs/AnmN7N2C5RPSZmQAX2oxM3RIT3
jgozIThUyNaWwSxBT7A8A/vM2iXAmP2wPxOgLgcQLMx57Uyh0cBpYTVCw9PFwcenPgXr6DGVylv2
KqRXmjr7uUZAZ4fVFCfBeMk8zH1KrBNIwsBlV460Haptkz/r0X5CvzC4ZglSCqRwduFMNN3Q8Wc3
w2N89awpv1bcsZjBEfAy5dJLZ8KZ1fQPO3sklh7mAzthGPK4AiezZxl+rXopSjFZeY0QSIkEr8Lx
KbDFylUZmjNN2hBZIYO9zcawQUHFIUVOeGvkhzpEIteZ+r/kCagmmK/UQiCaU2oEWkCPDkHcUaP4
7RSJI1bojXqB5WIWjKbSBM/XcNDTP6/TDx8b5F8Ky6cdk+aO9l1FL8muMLaSpwNYSY4z4vkEYZwj
mkOnZ34OMdaNjpSjcedGQyOFWg49Ef2ClzxFSYKEREDiQxxsYkT+l2SQMYm1eQDLF9Egdl86/jCc
y3V6wTAHqycU5QfI3ekBCyBD/TSNSwNSXdxzZEsyWghf44dKbeurgoFGLvPgVJI1+yEjKYh7Xr8V
L3hi0Pw6IsjF7hXyqPZUvvFIRx8BqkbijYrHMU3rGHUVNd7OxMvCTfO63MPnXUc5795Ibh79BAC4
HhxJYPjKXTxduWj2HHDeSrUPqYVwFBEwsdct2fOEOO2V44HzadOdWTfYY9LC9s5YXxG/1tTDPeKO
7hXhcHZ0bOifws/0szt+VLty81H9KFjNfYMa0+FV2t1PpbKDY4yHvdxnzMY0n3gId4OYhin6h7JA
u2ku5LLb+JQ/J+hvUmOnMkt69ym8Ytc+veoM0qfiDOdJd5Nvwi4M8TjGjOO1QnPegaxS38xd8zXc
2UsLB38u5p7EJJ4av8VF3KWbRBeZKJWvxTk/pXtuaNO9atu1eIBuo7cevFTdvxLBY7sh00vxoSmq
7fgy/fSNTUgTywMew1u49xrFCGZ17ebtx8SsrNBb9CyZuofpTjA/mJntOqBUJfgOxJy6i81jSj/3
gorxeFoPkumVtcUnkbn79Y1trHzufRYc+gFnpB9M9qxj8criZUVmHr1y6gXs6RN70EYmfBq3uFXT
BN9JR0TamGXzAwT/D2wK8D/YmgUOfFDsnTxqUX/Fm/TMcudTcpKGSwcL6wd0Uv6In/Nn41D6hkt4
p59+rycczsm36C5HbNLWtJkgv8Lw8Bz05yJ5X4x9i8fXSO4NBxFfDjN5KikhEBavDdP+phBQWffk
jZzc8DDj07bygwKT8JW6Qf5tVE7/LLtEOmyQBVbGDs+hmC5Mre5MpirdCS91u3tHSA3Wm+KdxR1P
3PCbM7WSX0e1JfZWhzsiWgYHinRsS98UjuK2JRalWE1HPwtIXOBvm97KdgOW9KG/t3jh0eBj/wPk
eSJo0qzrw0AV1pVv0+iRtA8KclkO4i6+5IBHLXekGWKKdfy50c9x/heRmzsf3o2exYzmOK5XWEjS
uSveNHTFq+CVYNQ4qjWsTUJMUF9GHD49PCOaaEM0qyoXxBDFd53ah35B3qx9MIF2gc89yCg72GxZ
OPEsu8FJP5tjI2+qK+Ikwvdqia7YOcCFwYXqcMEveVbtgMpL7YRHXMHu9TcqIMfxGh2Ce3MbOTBJ
OtFPgxRtbqJnG72n18a4g5pGMfhz2iO8QDlxk3tOOTsI36BPjn2dw2Ffw1D4DP5i7mYd4YhJFSq1
mzR+HeET6w4rsdSvseUYKBkPx2p4Gz85z/iYj9zXiIW693v1N8euT6PeRM6mCn+rlqaqnX5kr9cS
O5Rj+0w00n/gHNeXtiwfVmFmbFrLLYgLyowdcSzVgfYxt5sIzNoG9tqCHOJDOfjWC7H5IXfJMOmL
Oj01THm1c/V4kGL6FD7N4w5roVk+AI1MliNQEdkjmeB4Ll6JBfIPefavBt0wZip2EGtCRxC27tM4
NVMHWYsdjwQdaw/jnNOc+vxUlA8Cc2jaCTQ02pO4UGt2k2Obtkzu3LhVgTuqFySEqjs13wrxFDYe
4lCzPeR/zO48NS889ZNIA7g/pAO3erYaIoHsq+QgqKnBJWEFdviQG0dxfqNCV+jwKY5BAbnoi/9R
kbGA4Kz/eVKCA7KxUPZvlvE8tQd9jUP1+IJIzxYDtCtkXzP6yXJnEA58Rk/F3w/+Fmdm/Te1EUv1
py0+LCZGLIHDhnYkx1/rI6gGbAMEkdlYoXTipPZiBAe4fgrZFZT/d+p0hPAoJd+JeMmWKFhWewzs
wNXT7tnUt6CjfG539+7Of9aK21a7Wy918YJm9QG+vf7eC1sSryfmPb4rqT/AP3G7+8D2s1QuYRi7
xplMwyw+xREJMXwIC27AmbITOyofQ/marI3FHLGrE/6ilr9NvFVRDu4qngxu90VyCcwRCE9/xhJv
LejKB9wZsQQj+bwLTxxDpcOmqoM4ofFDEIX1ULjNqdr4MiYxqKEO3rRdB+SDK2pHNlIaYbA/1yya
ExF0GEJKMD9/d8D8xHb7Sq5evaLe+2t0+cVoDXdiLbY1EMOI5K2zj02PuDR472/RN6kLcTG1XDZI
yDaVZ2zl5EBicXggwRe8x+orIWZC0Y+eUEv/8YvdbXrLJX/gNTpKUgdg/Vh2w817pajB0lpddLJd
G55Qm+nHrcQpfZfg1X1JNLGRIqU0E0he6u9I7TdTDFbEF1WcRUWQxWRhh9SwNskVPl+cYtt9bnGd
eGKQ4xr/GTdUIUS4/Wm8qe68R5GDuNpjkSlf3StYsiMFj5pqDQGo+U50j6Qq/6T6TypESCFRsyJG
wI4v/ROSK4LqcAlGJGUrJed+tZRDMfwvFoZEVKluU3KHcTa6qPfUPmEJyAjE1waqSo9Ru0OMBWkV
7pPdm/BKTZQtw0+jPSUlLosHhP3L+Agp5/xdlUtroNOlh1cTYRVed4wowJSUFCndkyQF7/N4Uu7F
OXU5294ZNjG5B8RZ5N8mFZoUpQoMrL8mnHJjRIt3bA2r5NJt+uKd2FZQEaMuxQk/9ucM9NRVJ6m1
TWRByqPypcoHmQ0OE1+QsdM6A9M/WFOS2ASnJD0bms+bZS1Csk8yI0Nu8apsh9f8D51kFH/xe/6D
avwHr6/CI6ot3ReKHNYrGlYsYrrsLji7ExOcSpPJ4VNWVBRdBoS9C9NQij0k6ms6AnZjdC1zg/wn
LqRi+kdr7jim0mqjGUr+ml55LYWdmuAC+XgNVUafpzFoNJfciZIQaTX2k8YFVQ3+wd+NaIk60xYW
CJnEyDA1Pm9lFTsMEkvtTncGr2/rvRT+dqBjUOSkwhTvqbVP+kdheXq4rdQdkXOrHHLtLrD1c80C
jp6NP4fbrPEncV4nT7xmHmzZpNarj6UzMisLer8uzwGzrO68DKRtbiSg2uRwtGevBCZIbyi/OHSu
nmvlnfmHIjGfqafzdGsKpPU6Ntxvp9z4QHYyxqNiS5mu/DbHZkRzCtmlmsi/SbnKmzjZqnRNMO1S
UcRJsaW1y+inmn4Y1H5858/5nDVdQRBigxwXcZZyYFi5I+4LIjf2qDPiUsqWS5Lo19MC49cL8Jq1
n2MMF85CRpzxUqE4W14C8w3YPvkVKoKOgRJVT7GHvLjiKVKi/GB28p6IlnHuQWkqxTfuOqPYWKd/
KPvzDZdPZR1juAD1ay+TqVuzU3LykVJLaETSzdQwkaOquTKP6cvBus6fofsTOfJQOecZVXQEBAoa
IMtZ8XS8gbagMwsLAZEO2WVuweW1AtToUTpcHxG7AlMp0NjhnoX2FdqPX39Y+HR4+I154BOGcisK
f1XK9icTuU5qaINHnYRSZW+666Q1XV16Y67wLSVXLLrWKOH3k/kEmPdcAtae1DTUDXfGnCQ9qZTV
IZW9mgvlXmcQQejhp3jF7xh+Pp6Dv8CLb8+w8vd0xtcHij0pfrDM5XiVxuV2mPSKy1WxiPgNL+Fx
jP4U0Rpeb5u7xS2aS0PEkKFjCLhGtBK4/wUZt3D13OaPuF4mwfqQkFPqsbmLaCHxAMlBMZ5c2zfi
3B6DPckG8qxsRtwm08Hsnfk0fvDBwytdAoGMyeNzuR3+t7SvvKFOmUd74vFQF07JmlUVG+Qzq0JT
dyz5XDl02q6nK6ChDEwTWHTAv/EQebN1YcQ2C7XWsLqjWXc1Dir5j+nxYFkgfAYv5LFzh9zmKgTk
DLpfP4cyfgJUh9wFKzRgkmv/ABgo0a+D+Ca+05K1zSt7CbyJrq7lSFc9O1A8EVKKCa/MeT48APUs
AOV0Z+OSdDYuc4gVcT8jU4l4cGssRx4Dr4VTus5FgCmUn5ErITkF+krFnXCHuQqs8zY+tAYhqNV1
mKvgdTwGyUQFBRI4KrKbZvUY9yzlxh9E4nG0jvTrmB88ygmGRu7Xks8n0XOPMgLuPY7FvE/uWodx
XX0GaR9XxWUvRxobLIu0srv+wCTrLv0LDdKwweTRQR69u8KgpOpRdUiUEraA0vFpsaFnjRtv4SjR
J4Riro51rEUukePUexBURMuucgkiy+5lsRy2E6t/Hrr3BJhYC48VrrB6AtImyh5KTa18QpU1WjyI
r6W4ozWOFRyIsVRyQ80TtTvPmMscgitrz2hf+ZbbXRFcePzEW+LyQNoaw6YRHGlg3tLmWgcWVjAQ
HdkleQLhuOAovg7/Bov3wkXbmjlp1jd12v0zwgC2hW4LppLxQZieXDht7BEBqj/TDqwbdzZjGUo1
GOVrFWVEnwVXrF0nu7lgDWeiBOygOlGmW0l2mIVgChCNlgWXAcO3HYdAHh0DteoMQwFavAzAJwPL
DsT3jeauiVThVlx3Akwcda09Y4oqIEv5nwXZokC48ajJ/XB/PFemZUDfTl3rk2N2sL7q54B7InFi
MsZ7BpY0j0vi/ldAkAG4yI50N6CYvwnLNTcFHxmjA5bfluXAx6+TYKCUaSNOZKJPDakq8FWqnGRl
GzoXMt5OFtRkSmqbfpg3o1XbPrunjYpzjoLk+BLrbyxG6xB9g1LNX9b5ivIoSaq5Q/49KT5WAVKO
vJQ0Y6OStZXjNbUg/h/FCQFU4S6C8fxddqbq6cM60ui8sJNR5YOM3viEFkoLFM6pmGMFkrQ+kgE4
tawDrqMTYVcY0f+JyB3Yy4F30WEEPeXMLIr5MCjPQPrrK3U2kByWiYwl7gkFFaJnIwt8lsG6flQc
RMEXOhXwuwts6bI/8gMedV0fGvQHB8eicQ6G5Sn4w4iK8glkV0LlXnZYASV7CGas7VbX4D9sG/Nr
ndfKM8+SQqtIQ5S2Zw0BjEI9Qk0CrkSd27cegEsquexABWVS4Fy5tY7bPJt79mFZttj9SfGR1wTf
j16HhQ2gkw9bTfXzzklDl+25VPdMQ+4CcUoSaIFAnQXauFjUYC9NRJrsrOipCwGAe6HI4nG7xIdK
wUoDkWkmu3L8FL5BrLCNqY8aaVRUYV/y0m0ZU8Ib6w217Kp1wCCuMwkRPhyRV4qTLZ7QtG8ZnuWg
hE909sL6MESHuUCj+Q2dlbXrRSkhciNsgVmhzZ69Sqbk1K0HDWsRqxX1kzKCRZvGr+otE5NHwZQF
8U9Jqohx0GQFatT6CLIMhGrRkLhxGKF3xmyniTeaB37F1r7GHPi1PAtffG9GyDCjl3bVuYUKZSGb
k7wQOe33QvqS0TOb17vglSXug3yrOxV2CAAjUa0CbG1gRY/air2uewHs5zsVET7eaB1WHu9Mx4lz
O+M4tUuZ2UjTf143kPXMzqik7dhJACgvmJhhaU4xSHtmWQJOD9o/NRs9dl7DXuatFnjYKBB9M+Hp
gQTKM0u3wzMMusLiIlI6cUOAHVgVSL8ttaOjId7t4ZZsloEHBgamPyjaNhy3wuyJlM5Dp4KcSCMG
rZbhgMAzhRyGWyieAyIuNpbfzYjFWl2yd+YMS4orYyda0FTlCn63czYjdg4eUQi7ONvx0Nh5ckAr
OjIxtJcAajntJ4AQNijOO0Hb8XLk98ibiZcREQKzltuldGYb6+NTY4IzJjZHGNQmbODD+FTOPopl
fMsYEpyxWsSJHPVCB0ezKNuvTQYeK3+VhxBzwIyfLInDDkpOMiEWqf5BnYd+5hrv8VaEIKnPFpIt
KMubAISTlOrwwOwPRxTldqwZ6mmZ8vkCJoCWDJEYd298s8lfqI2SrJOvrsc3yBPKnyCL0ARdYQZd
C+pvB9KCYjKHc0OFCQHoBRd4QTI9c0Ls0G5RpEHZns1Ds7B9C2u46krdTQzm+r3QFHSLBk1PeHs2
2Lpe2n3f1DIo4YQISR+fFjODSFl0xl5D/yVUEpxdUpCcmMLEfqWrWAtMyh6RJ2Vvrc4XYgKIqlDz
HYS1j6SDRpF3s7xPERlHbiPdiWNEo1uA1BLrDebVTYo0O14H+7APQqSdZczQilER7QGJEyY7hbNG
l0a0RnCAinXBkxaeCApXt1EfMzsMWgNixbRKzKkK4gbXWjVJpFYxBnMJ0NlctJ8mDz/HgEOmUjid
oyX3e8NNiGvC0ESfAND0ZuwsBIwM6XUysVPFD+m//zzQ9dkLUvP8+6MmVXKCHPH1961zTDO2E5Wb
YqUFFfLU7fMWMbexjhmyfjjGMiDK9H++yOECEPP3+y4yAIPKFVI7NQu3Uat6H6bRf74ora9pJUfJ
ONeEG+J/sXcey80j3ZZ9lY47RzWAhO3o6IFET8p7TRByH7wHMgE8fS9AVaX669Z/o3t+JwwQFCWR
MJl5zt5r3/78QOIkH97o9GR+FTSB5odGjviKf54vWxKMJgSQfD+2qCjjhVOxbGZ6iaARVnAC2WY6
ajXKTi1tRlJxhgb3k8s1EqP3X3UB+U/Lf+tpKEKbOu2I65s3l53fb5zfjbKTV352Vmmwlw1rsA7y
7XlDYg/EB/6J5QFIM8jC5d9ZNpeddlU/+TqdxEHgVgpzHVyZxUgHAP73BzU//du+5dVln0mytEic
eCtcEOykpGwKGdZIXWrC0AHAuVGocQeoHxvdbMH5RS5AEewFYatWurTtc9NBZe6f+sRziIh2y20L
VpI4SX1CLGZ7c3k7oTJQDL8AJTWs/IJ38BsZM4L6UAZ+t1a1TWNkQtOWUEJLXIAGlSzCq2KOaBTW
xNJvNtJFLTVP8HVMyVucTXM4E8gvKLv9zL5R11XHgCx1m9D0rELTPLIkyghAnd2EnpXCryVowh+8
97y9a2wKgnZjFPc6rRC48aBRc1K+vTohIayiEUKRxGqcm9E0rmF6lVthIXytVXDWDUxPRjSHW7uB
oAHnwmFJQH2uHDciAu0bWwxppexvW3SVFVUrLyXpr8r7PbR5PTYETbimXgVDT9fQY60FhX7XZoo6
VGWtfcx963zgmw5HrN6wRRsgRKvGPaUh4PgxrT+HXmOABtcPBlyR504zPdFSuvUMQngP3XO6ChEx
cKwKyZegj018OmAevlTprZSkPurrpFspFCG5wQoDqvdjqXd79PSxAwK+TFg/l64b740JDVJJldmj
QOgouHkksbzKki+tqZVF5fVR+KwdioHZpg7gC7PiSuY42oZX/IEAPlyJ4l+cRSJ6rkdgElEfhfBV
S2ubldAbqADZRmrvBkF8XZUxeYwKGjA9xSonoB81UdvRYxJkeycJsTT1xUVem3cENawcrBB7jxIi
Ui8ctC7KIx82B6i/RmruVo/US9nzH2taiihQ8059N9iXOmOX2xMwPpCnZ8WIPasofXE7ZqO6/e4n
vn0Kewa43MZoWsXhk+GwMkTHTJCqSeJrJAdyCIvi6AuJUYJAL+na5Soz5um9UQbrUBXZBXYwVSoJ
qUGKi8KsbibVo5Ci0YsFZToarv1cmwIpgdS2VR+XXEAkK3nkPIbhjSquWuH4T/FcQrTXPvS6Yz4A
FY/LjjRjGyxdVR5trblwXVvtUuITnNA2NkrVaFW4eM9rzb3pjZhxLyb7Ogu9eD6JWOfErqSa434W
1aRg++NtSyzrswY7r4XgwTqH+Ygmi4K0KhcxA2FL0Jv0Y+SSegf9aZVM5JqULqnbRtK/kGtCF2jq
0k1iMP6O1qcbumqnGox92D4uhUzNg4BOGpYZs/8xeLMFoYhaqghVD+FR3+e1u5GW4Z+aqj7hp+mO
+FbA7Rm/xNhioKkonDEE0GtAkEQmkG0byVZLJMB/nEe5UR/06bZzMM+2ENoOBeIIbH57T7qo2MyR
RVKVzJE9TnvAIUXGaGB/wgfOt3npbAMjYyRo2gfVFK/KybC09cZ2EtnlfKbj1PX1ta1lJkFm47uX
VoQvxdHai7C8KSwqtdFuB+bflr/ThLFTMVAw3cFqU/hoPZpJwdBhHPE7Ga+mALM3MbCw3+waGYhb
44CtbXev9cy3bBOOuhm6h5wUHFw+wbhK+4i08LDdG7o27ZUoxhsrinZJZR85RfL3LDAvPDKizK4c
HghG2Lo9NjdH0VlTLWXDqHmx2mFneZ12nGJkGqATMYANE2AIr30Y9WzYC12cag4NJUfU32FEpnMv
vmzF+gbHFbgPn1mRYYyXA/1dBeQNXpc9XdmWeGp8o6XyMcX7Bkw3pUUKUWD6WRNiwnIqyF1aI4d9
aZA4U0Z0kaHIQOhelQKbjl47dyP+18MYWmobB0B6R7MoDhMTGScr55wvcdPXyX1g+PWGm3G6N5MH
Jyz1yy6oTn44iaNJP8tJY/O+GyVNHaRYbQMEhDC1YfQ/wRNBNFPxrzEipc0U0UO5CrGc7kvvVYsn
efKr8iKox2wLByLGPaC/gVJjNR/Qz/Kq5qRX5I6kRkQ2l2SdRydjzIwLQ5u4bXpSbbTUjdZGXj1y
lp5XtVbBJuxYnkvoX5pvZ+u41egChvadRQpKNtnOGkvpVzIEp6Q1BXLaPDufKqadpYphI7LazVLa
LrVFG8hLDefYB/K+IydyH+LQofEwl0jwDodNEl/Eab2x3PxX6xr4AwyifgDchIFScwhICkDHfOry
UK0jyx62SlYAwl25r+2RodYynY2tWB65RFLmevZoSIFGox1vNDekKSZIGs7JvfPLssD4SOaeOYAD
rLm19JY0N0o3+xM5Itcw6F6Gsrtq8pYaQToIsHPyBKU43HZxJKlBKyKpx/Yqcc/58sqtZuYEBHWh
u3Idm+jHdETiohF7FZjB3hxkxtJCaw6djSGpdSgq1J2Z3WP/uVLjcAIJdqklDoT9KccFwYS+roBT
2ZglCc+igpJoxWdBiGSW2Gvm79ZboON95mS/LSyDUrnr7WNm6DsyN+YMxf4E+/vWwIYcFg15frpX
IOBekeuU7CrZPvgzolVCCCUjk8XWFHof8cRss/R6pDIOdarGDPeOTkkzLVx7T4bf6G/SgcWhIZGa
dBFK07KjNufVXDO60W8tt0RlnsgLXI9DWvzCuA9Z2LHfqum5bqR3Hsag9AvJ53dwvEyTH1+M0ZVn
52gb+hdId4hZR1YD5nGckmNXN8OpAQiObvgztB0m5mHTPUbarSI5cpX6bQ0zUX7GAF7vfDpLehn3
4AQ87yIM5UfYusFW2wu72hFrAJurGygDTOW+zpnSp0Z+jBrCkey0/TA6uW1Mphu1RxG88aZnUhPn
YA3WfePIZfzqtu3aCqdubRuSdrMRMARN6aUxXIwijk59RQvVS8RGGT4NQpdFDstwCIoseGfYLDQ8
uEOR+9LE/l6Z/QsDzq0DEJjgEogSBPdyna5hndmniszJwZg63OZzjUkv7wY/LvcJOrgxG/iQJgZf
mwK98C3ag63A/+xAeK1PNkmIV8BV6wvABJT1QZL7VAi8SBItM1RXwgCelfq0XgeMOGkE+kUlU8C9
KX33yiA5NUGPOihJt45jU3IdbAgPSier2F1F5oo1kn00BqCw7mg8QQO9mnrlXBhZ84htnXHSQ72Z
YEg3TW45w0hxbyz869ThUAKKQNVkCnA+EX1OXVUrx7ihYtZlObSZjoyeSS8uCqtNqIB31Oqcyl5n
YXtIpKwfW2SLm4r+OnSHW8dpKF9YFYcsY0Indbr0tUEY0dSQdhhn4MaTnuUwkEYykOw90E5zb/k+
BF8wkD2QnnnyTeXMbeU9S9Nq22LDRg7M09zLyNtK7dcRmg+5x81RYTKmaGm8NlZ9lc/czH6auvP5
4nHSERRmyJdrO9asyWVKquWbwhnGDeBCGz820wiNO1NGUIMqqYMEifVaMvddi1z/yhu4koOuQGuC
7jzGMKV9LtLKDLmNCU7wOSgnU72xD2ROdGUJdN7hNlkonBbCwysbtPckj3kXpIYSvWyWuzKebQgI
PgvDNo5DMF3qujR2JnCIHetpoaZ5VoB0PQ0JNrEm5IwIwlhQH4y0SW/62E+2UU9zndCFZleWLqAx
ZxQnPUiB8EmHqlkcENE+7B2F/chzexZ90BAOWSYjxquUmhQgRcuYBNOTrSeyEev3GD56UGzPpxTU
d1Iaz+Fz5mLBT5jUrxx3Sk8t3FxMcAVjnqkHl6Obzn4B2ieBnT3oOnURxzKM68rDDGsxtSFcntSj
ofVwygtYEJYbbpABJtsqmIia7MojPsavenTjgz+VMZUT4gmcaj9pcJ7zLlObqTQOQYNy23fb4tBQ
RitCPqzuhVed4ODOIUG1PrEwtEF/KU9HRjaizdASQlXLon3WNDB4wpQ+c5ak2TcjcnRWEZScYlT/
3dQdJvwvbXepmTK88PTkyrSUds9yVzB2fkxNW59b7VE6MRUbj15jr92WhQvhjIWC29PV1AOG76yj
i164lyyGVkUqPlQaOeiayT5MrLyg7QCiPe+eZTA8UnawWT553OXsdle6TY2Bwq9OQS8UDYlsn7K4
P7hVw72ljg4tnX6t0YNtWqcSTySHE0vzVpvy4owIv3kVqkuW5QLhZEjPsGfqXGQoQw2B+8RQ+d7N
O3FtKbmXlEckSWgX0aghbScf5JLzk9tpIibQxERbMU9juu1onybOgqNnxM9DzLCqR1yNnC1c0Exh
5ziyYtMY5aZF9toa3EZHh9DMKrQ8fqB5KYUS625sXnVlgwaLYy7RqqKTMz0bsf4QJbQKJ0lb3vNB
AJsZrf5gJM1QK+rXKAa8LYaQJiVa87ZC/h/VdD+iSLLsytPLIRZ3mqvkVvdHl74HSVHvKkR+PUYV
Ug0NIHcnyOBooptsGh+nacRC5lMA7sv8smjbhykqdloWhneZ/dRK+TEkPiLaiKVkRZkDNCmpYia1
W7PVD+2Q4w5BQUIEAHoF7yC99CJqTsLQX5sJJEMu/KMLbYAEN8dDeytvWz+XN6muvoTCRuIRnAdQ
wbfPWjdN78i6e3bUY1WW9udk3RVxepMPDWjaYqINlAxz05lOUOtTbk2ti4EBCa5t90vWvtx1Pr08
uDWSkX7ytxCUwJMZKBrht7xpE50FAzy3JK96paHhWxvpEzcsuekTAlQpEyXHSsYfcZl9Vm5YU9Wt
rxsj6E8FWkrJqOpO3qff6gZJUhb9yG56fOs9Y7jUe40kCb4kuBXlthYBOoA1PHzz2mjkzk1z1jSq
2xTcwc97YzhJSSqcGQom/NHFlEOY86VL66KadgN0jfNhHLEd9IAjYmefm3PNZTYmqoYixthVFMT7
GuzcxGTKrK7w+NK6IOsI7az1XPj+l8i1cpP07XvhcMTNOKi24+RcicygIp24m1ZjVuSytqs8rDSW
hhuwL2os+gjGBwsSiI9vi6PO5WNFq3Zw0XqkNqUCGZncsLEKaOkYXEq/+oxpU3Zd/ssOAEL2Dh5U
4gU17jSBr79pOXIiI4QCOWb0kWOacZoFoLJt3gsDFxThBGNbl/vGKrm9WizlAhk99W37PMhpusrs
az/HaQyRPtvC/CjQLgJV0jRmzC21dJ/foWXtTZc2pH2qtj/7b9hbM/6ObLsfK5Btb595XKy4QzXx
R/dXbpsJywnu3//8P//7Y/hf4Vf5n2Bvl2XTRf9j9ZaW3ds/vPF34Jvv/GY7INVc07CEbVuO/x9/
MN9gsvymWzPyzbS9BQj3w3zzf9N1Heib5egmhV8X7NzvzDfL/s3n3gGcjag9YQLm/I8//sXfoZ7t
357/FfJpuGJmuv3ADi3Pdy3hOoLbtWHDmBPmvzLfLN+rWmdwzROdMejwh+Uh62KWvx246Vh3za25
dBFmAi51kgTjyZ/PtXknFjHQWlrBrGKOhhkbQXK93RyodRmQKXw8/1kTMBdhwU7brocCk5UZASPu
DK9uUmJRh4j80zk7ZHlQDNP5LhbSBwJDGBYu/5BhtsAUC09geW6bwVEMdcRSIifBwke+eZ7fFpLZ
+hTljxnr52gUt3qY6btCXg4VTOq0jNfOSIEokFepVgx4HIhxcurqoQ2n+1xX/UkxGmqKGsE8MDsj
aoUk8gzcUWglGbxuVMy8Npg1JwSc07hmfsIdiSy3sl8PgbXrDCNfhWONgimnKkaSwocAvMBw4V5X
wnmuvfS2rcObUe+eMgosSHBqOlLUYin5Um7MKdWQGmwyWwlOdQG4s4v9X86wyhuAFIPNQrGLPeOs
qLoLn6hjL1cXFgvRtTbZT3U+XtlpcWOI+NWuIPBnkNSLCs8GWCIWvbeOzn0RPhKxpSHAXzxIQ4id
ckim7fwLwYo8DTb0P5a044C80s5zzA8zQq8NGXDyuKJ8Y9PDrktp4ZO+LTXmbEHJNKtnupCIU9QV
rxXxVEzKQxbNThacCWM6kprwUnmwYMb6zqiba691H/zIeGw9FxO/Snasb2ivUTpPKd649Y0JrVWD
HkuGxPkEN1mpZo51qT/rjtZBKYpPzFpDCT4mo+CeOQXLWvWhVPsBoYXUsL4jbwy6dbGmGUMYkX3o
w3gzaNVG6DFW3SCAROzsGx3Ff2tEDJOFHaxLq/5lmg6eO7JAmT+Ttx7e+C4W/M74omGwAuV1n0uV
zZEoBnYO+xcYinM7cZCpI2Pt3Y4WpMLaPPGhNVoSfjZnH7s9J14TvcaqHkGoUH5vzE5sKKjFNQUh
pbCo2KTRNorg6uJZ6YJ8kYp2rcH5gNy9vDOeUpOvyqeABkfA2egyOInBp1ie3las7ErduwkNFN0k
uGHUn7B7ZPtCaVfphBA1B1XoOlemBP4qJhtaQEznukQ72Kbj58QInjl4+MIOyain69suFeTq2bzT
yG8aalTMoNNHpgJPovAvu97RyFIa12GsIR3Ke7Rslflpdfq11h/cDmVDnRrTOQ2QnS1MxJweTIfB
NTYe0cC2cj574CGrFKumJtH5Rk12Rxtx2tgpSoFpuBIeLYBSYfY3RXzQpKKq46BSaa1rSo4sErPg
0s6AH4fpU+1DmOnTXSNgoeqQuQxzbvh29ypVaMn8fE0cKRozs0NY5WSPVRciH6PhTs4CdX2FBjDZ
NXf0GjjILuAYXJlqtC/sqUaMk+IQBQR1Q0rwccooL/fnNl8qwdf6uZeaZCJW4y/+wEseW9daROkp
beJ3Kx/2usxZ1TV3gZO8s00CuXJ2nqb5UBD5f/ek8aZkYyanuA5vyaWUtK8lKpVy/jytzexWmCi5
hZWCgLByAqSZBeXMYJnaJVet4UnqhL8SaJuhf1n4zX3X6Ld+OCtZDa5pmYjrPrrIGoy6YHBuHBE/
KkvSxceXX3f9XlFsoM6irs1ivCWGL2OU4PRKXqWgukeD8xeJSZiuO9rYZL8emdnc+QknM7MxWm6d
+tLty2DOJw+9qzaLvwJjmGFt6pa5NXa7ors3SgK6LYoS1F8LNBitM6fqzddVcEeo0kcrylu9Aj8y
u4nFVFxac+WmAxTEJ195rnUdoXpVCWIot8/ftKF5MBQuJdN6KAlpbK3JO09xRxkF7JVMvw0YBFw5
/jLM4l6pGr9W8msIC/jw00YzZ7lLyGjSdQgcwTq4s8ki61FQg+hM6CCa5aVW4z4ybUmsQPGg8+tN
sPBrOJL07oROKp2Dqh/NJVOvDyfhXtFH14lnf0xUvNbkkM9zzfjC91gs2wX3v2lCZ9tN1mUsrWOY
Fbs0sZ6Iu/9yA6zNJdmS0WT1VD8xI5hy4w/qSEkmOJf5dE2w0pHYxLVlSfAxxIHqKPYloVEwK3U9
vGUlj9ChOwmxH1Ksx3lQ8p1RkaPvsm56/xCX8KU6Y5tlxU0ms68wEReTAzjKl8ObJwY0sEN5LesZ
zMLVNUz1Rmhi5jZHXxM5klLZ41nQBRHaZqoeY4Zk4tVpZ3Vk6+9qioZdqHDSpHhqmK9cekXwQbw6
BRsDMEOBrN4MH4chvg2JYChlwqqrrwX+LrrYras/FwRQbWwRdTMPcz/UAjkEJRazbk6Dll6PEdMJ
FZzbsMHOCgSRkaO2uj3dGnkP8iuRuzKozxtn4PeyENKLwVslXUoBztlVIApq230aBozh89num5Wx
bWkNIi2E9D2YL6FC2B+24j0XzY1UGB/o5vv5cxHpO3ccvoguR1XoXhCZ9kAWyV0xIPh3h/6FrPhu
O3nq0E7ivO8dnGVae1uHNDW4New7f2e0XnTOwuxGlOatNUVHz8fBQfVXmHW68Rvn2jAbchn4Ia+4
92s0x1X6Zs1xPeRuPVaYrzWdimvl5MdWw4fo2hX3O0ocWuli9y/wmeYTS4zC5ryRVEWaAIEf5SwM
EVn9bKs5ktlmf6Vz5hbBGJyYUuAE1RndOEOE1aAazFhvWQdHtw4S/CcdxOnBH/Jjo6CDJP5LTIDc
Ppmczyg1t45bZyuoru+Ag73zyr6yk4j6ZyouuowyRltnr1Qa9O0sN/CoZMp0Bg/pqb5RYY1z0i/M
Y4wgqe/NkqDr4t6puMSdvH5jYUfaLbecpqm/aKWlYH0eRKr766RSsBWy7FR1zIcCkgEGXTyUkss1
qrxHiC525T3EEl2bcIOnNHWiNeThF+J1rkanRNtTJrcEMX3B59XXms/0yU1od41PTucdgtiCBamj
9yIL80zkw7uooHiaoX5Zwa8okYqr7N7w0R65L/mltNA0hQb0oybjjphb7b1nWehpcv1J0+jtC8mZ
QJ7PRra8RS+9pwEKGpMf90yX6My5Y5KYhGGj71EOlMgDcyHvDK/6sP1r4euvyvY+24hWBrEoc1wd
PSwroapOAE1ZPtB6Gs76SL9u3YqKETUtT0TNmdnhmdEVQJF0MDFFhVdmtOutbN/rMfOjNHzJRPqe
1OFbnU6XkUhuwRdfGoF+4Y5I04pcP4rWOOvanDZgyYlogn51ouGRgi91MgKSJ0+8FppzXOLTjCy7
6zPnVBp8xnZAwBRrmzxR16oMn+wSpGKRRke7Ftx3cS9y+1tphXWPDAjpAqXVhrSYVREPz/Zcrs67
6jpgYs1HoQ0/Ok23UgmDEBzf0qZPNKDHNXd2ln4WhkFIPN3Z3GXQ8saPxCnO9dAlP9ktso0313Za
+8iMXLNyZJ6QYufrHA3EPZ1s1N+dDgw1ii90P8TfE9kCU8BNKUI0rC03OLi9t4Fm87c7qlS6XeCC
k8FbaCHg8yamKUWA1GukkGK15ROZ9OGGsNGitW4TDdpElkVvg6ee3Uh+jn33ZU7Oipn2e+wXhFvo
fFdRkNz2mhWRoZwfgFNspdUlO0ort4aZb0dbnUjkPDom1q4xbF77sJ1tec0mLrdpCe0kSXZJ7D6b
SX4M6vpX1DHEjkb2SlEbZzrRZAMT+slMb4weIarXeB9RR/NIL8Ce6OmVb0jEg5Hz3mUU0gq3X0/p
POChwVdfeNho6KgGGpGDnsvRzO2o1wz//Z1Veu8iAdxmZh64jJJa15lpuDRddDRrqm9RinrDBzec
WxHNUv0bhXQvDemaEOEBfZaQ2ZhgXTetb1RC6rDwy2YXkfZmJw+DVdxD+GT4RzhOlRQhG9595Rvn
kY4fUEusIxOCTdPbFOApVMcekuOyN6+myL1SgX5lVohCx7rdd/XAIqh1zmMv30i6fnWp7syGbGgN
Q0SP/tnT/Q8rHG9bkVE/7+vrURmPeuW9BBjVadZxf9G5wDxUJ7T28Q2hb54UzgYNQHLMNdWlzufY
Gjep5m2bgWJ5OsWnqOAOVfuPphGEm7JF7yNinSasa101qIDTznicu6+OZ2/rQIJhUPkuwYM/BPeJ
AjPsZPOsFgaWAgOC+IdYdC2+6FuqObEYehoFw06M3KN8H5tm8BIoA1kFFmQjJAEgutd0x1gVLp65
dvSCg5OfhMLEGuCZFFb06AE4K5V7WfG9hlVPFyv76k0EnLWkovdkmfIrjoLPcFLPvmu/95HzGFrM
t32PTDL92qrcX3Va3QSeN6zcuMKqUQWI+h0sdySKGfZHQpK8QTmvgUppMF6GQbn1Sp8adLA1RE8R
kMkCIMXirFcjiS0OstWwrO7bujp0CQ7WtGBR6+sobSc3e8trFpFTNGis+KKXqLmy0tamcccw72vR
qYvTW3MS7dofo68ERWof3tuMe6az/iBTnZ6KFbu7IrDOooSwruUhXcoMy2bSBZgwHSNG1srLOZHd
UcW5Pkz5mO8KKMphME67fo4tlXMlAmYtpWa17wr4E35VfS7vywbAbFUDRsFfQrWWneX85wsCttc2
Pa3vv7/sGyqz3ybaEI3nErrK8sPeXPSQBBkB8aIRuNbN5i2Y9y0P5IVve3IraRI4CRZykgvxONSo
QccIoLU255CFPpoXDAHhq1Qwo/0lxtWxkpzMq/ZOzlFKxNNeqV4Om+m7GKPidG9jMe7mAk1GIiqm
Ulqv7Z+fFpURxkK7DVf6nAPczd/AslURMYXmbN7pz2HBdjTjEzhp/TllzLctn3zgZXN+KDXsCHBf
iBLFFESu+3S+fCyI8RYNjvljfm8u73ZHbw6pnYO7vjenjOzRgp718veGth1QLM/TuidSAA/LN/f9
LcVadVbaGSjz+WAu30raMea3HZb4n2OyvGM5Esu+79Nheb48iMzHpoKqsLb8VadwoCzxtS5wXlCC
nAg/Z8PySjMoVp8+MLDlq1j+SVM2fD8kt2GX6Ch3jHb93tEY9NqM0vH8S6zCRaqgYbbP/cDmrKME
UnT7UESbYiIIrzPHW26w/OD8kCeOu53CaROGNR04nTXQDkVpDxYhLch7n4/BX/7w3zfdDGaNYdLm
XX7y++jFkT636wVo2/nkiOYqWt9o5c5pxWq4zbIU28Z8bAbKfXg4f64az0Tjg2ThXy+o7y+vji7L
eOtpU4uacI4YTrzoVetzff3zDZteejBdr2CM++MEKnV5nTcKH/D8v8igvgKorEPvtSVK5pwLXZnA
3OfPufye5Z3L1r/d5/cVmmmGm9VyJkgyBPiIQGXm/9scHHdnBbAC/7zI5h9wgJ5jjGNaXIXjbjmD
hx6R2ggcc+qB5bqUpYJZXYZ/5d/8Lw6GooDOFe5MfNzL3/4596bkwmPqxtSwdJr995m0fOKlzPlz
ds37Stdaz3ck25xIhXRrtYnc7NoN5xTm5cxbHn6u1vjnFP3eXF6fKIPCaqQOMn/Z328BvbzVHru2
2Hwf1aIO260ZNvufK3z5eMtbln3L03A+C5HxbFoiiLcRRurlNWs52Zef+Hn/30/B5fly1Jat7/cs
z783//b68vRv+75P26qeU9aXl8qcWZSdWfuwos2RmTuDGve5Lh148/P3afp2fxaaYJNGc5MgyKOt
xmpoPuKEOEJAd6+KqbtxUWsGpXcywZJMiKU6lYKUEggBMaFJC/7VUN0UORTZgcYNyBFqRARs7ISG
26/WelwOyL+Xh9Ivu0NjNMQmLc9dZBHQCfSQJKgSH+hkBji2CxlRBa15Zfn5f94kEQTbr2fepVk1
gRe/H4GCH9X8EMSkQp8tzwPTwS27bPYmKd9xo2+VGBS+K9sJj8sLYchA4Xiww3Pu0EuG5fKwxFf+
PP3ZN4g53315+XtzeclbTvufn/8vXv/5zfHg4hcninE42UMzbX7e/pdf97255D/+Ze/3n/7Ljp9/
8Oe3/NO+n7++vDo49msRNF64FS1y1D9zPH9+yV8+iTmfHD+vLFtTU4SbKu4evn/dz5fzt5/7y7/6
82s6SmA4G1hLLT+9/CmA4URL6i9RkdVMGnvqVn/ZHND4HMx89Hc92Xv6n+0XY2iqw/Kw7Fu2lr7M
8rQd0k0PSXmr92R8UiimBVPPSZnLA4JCdoYpJNB2CMM1RXOGkWgeY/lnuPn/PE/zyjmnUMUkdLnv
/0Rk+ssJEM63T7+pANAJ42bpzNhLRvySk6kzwK3tlkUNiZHcyKeEmobjohSbL0hP1clh+O7p1MsU
oktluLNAO7BepiNUtFGkY/BlKFoiLukhnxFV5+BXxZWRWQF9pnR2ESzP0TFXh+Xp6DevOb2DtTGn
bprzRbtsMZPYqmhqqFTGQCx08BUhSxsoZQUwxaSSJHbNvhcPw8mh+nPrb/uaRndZhSLlaWs6WJ2h
fn9QYdkcvvclGIVSAE/6hDNu/gFpgf2IauaS8/GMKfMcli1jjtL82Rcrk3PANhD5jxDc2qZl9mvb
HjEjS2LkcoSX505jPgYlEu2lvbZ022I6I/j05sP8030bqyY9Z3VNxXie19Xzw7K1HOm/7RPz/JG1
z0eyDO/fHbjv7eVAy4KaWuchzJ8P53KIfzpyzjIUfT+fByxnYupVdDWCVuYs8WI2WTbHfAZzL6mp
5Fl/yZgG/HIErSUq9eeILjuToqQ2y1y113S+jClq2q3DXV5LMMlY87ENpCC7YHkejpDn6jx7sNux
PmSyK0kwKpMOi+dLQJTrwZ9dKz8P/7SPCswO3KGxjQzREhPR//7QFZQBWleksM7+2DfWYXdIQqrL
vg5Nj0QFpEDxu0CKs6cGSSJ0K5/h1nO5LccpXA7RstlzCwnMMNoYbcu5/nMklgPzc3SixmCR6hLf
tByCn4elM/rzdLkyfXJX1+mYfi2HYTlA/3SolihVVZpEJlPuWg5K5fgbq8qd7XKlfR+i5crzEglm
eFS0RGarkpwr6qM77oiTz5Cyz56meXa+t1EDicXXFKfVR0AnYa3m7yk0+Nozz5GkAs7Pvzf9EMkQ
rgasy/NXqM8P39/3n08NS7J2jGmAzVdLnJhE56Xe03KDXK4Yfxz86XzZ/L6WSifeOyX1s8qjNe3k
3nAuOPqYg7kzwOQ0z3W0aKyKQNMNBWyNIqLQvLyKXJsTqRi0tTNVj8u5VFtYsdAe4jadT7Xl6bK1
7LM1SBiKCcRypkXz14D6rzr8t7zi/1VeYVieh9Lg38sr9sVn/Fb8i7Li9/f8EaVn/eb6aCpc0/fp
DjoeGonf0/Q87zfdp8pi6YY3ay7ml/5I0zN+c23f1XUMJ4blWB4aj9+VFcL9zeUFn3w+3/NNYk//
f5QViHTnmMgfZYVNmp4wPH6dT5MTCbDJf/HX/NTebKN4LmeQoremzbPNHFpsWhLnV8FIxxn5x3mG
RvOyTZDZOsnQ0CzD4znSc82sxFyJwdoiH1eQFhjRtA7pc6+ybY7BCA/BG0VboqdS891xifSyCuOm
QdKCQiN+q90owmQTAahCr3csS/xb2dynTXJgMcoB3YAEaj2V+NARGVBBG567nnwaHVRx1Qt5HFXI
lW/OXdqa7FaX0qfIy5OfFSiNRnmSo5+C5gSUlHn6hU0+IdZ12FB1nbyPZkf8nwWtjhIx7Qf0kVXX
32qEwDa+1dJ5Q39KyQ8Q+4jESgjvPDDp6US0QUf7/7J3Xruxq92VfSIazOG2iqFyVL4hJG2JOWc+
fQ/Wcf/bNtwN930DB/tIJakCwxfWmnNM46OgXuJOGUDDsk73WH5W/Ap9j2DwhABSVNdLwI6Zy+oC
zqSa/9F07T1OM9QTYukkc/nbYzOUXJys6b4rMOQgrbJsOWRJGGeGh7QxXutCVa/8QOUQj3QQegmf
DCjHFA8TOcj0B4syo4n7GXbWTwLrrpKNQ5ZC1cqlM6IS2asQYM3qUL1oNIrLMtl0aRsSETG2JzXu
DnXXAx2PQra6JCPLhfpFNbk9h6pOuhvbgE0RiHfhnoUSgteG0C8lK+HW5N3OZG2Dy8Q6Wf4oXquO
Ju/ZkuXgdSCAhaUlGFLFkL871TDY21AlrOguIS2fTyqRFdls3KaIKuyUqfq5Sq8JMVhGL8XwTVJk
YzOg34ZO9zZrhZug5NK6KpI/egWgoJ+BT1gacIVYGAIvMrJb0cNTDSVpBlBBRyomccpGY3RtTChd
BEmhRCzTb7+w0l1slB4xQ+JKGgayrAyh2USm8ByRQGPltXINQ/ZcXZ8RyzLRlKVtsxpZfDnNSzEW
+lYGA4qlQ7KVYmi2voFrR9bLA0tf6ls+tkml6lYjWBNZm4b9JA4BXW/Jcjp/6mBU6/chKcpX5hNa
SARzBZ1dpoWKQp3ptw/UmYp02tpzCEwFrbNtqhNMsm7YUCZ/QcZzb+Yyx+gI/VtuGldIDWCxoqZv
dGuS11KSVy4iQ1FTocspqBzCTIUaGc4ndhzGoI5PHdghy0egOAfytI0F5NSsaexJFrwGHSXJhdXZ
wEW3HnO6o11GzVM2jINUJC5pPBrd3XSwB5HyRyQ2n9Gsv3bNxNZyiAkN6j7kGGfFBDrDjGB3Jm15
E8xAO6TVlTKFeUpiJElxnBLB3oux3Rs/Cf3M7ZD1tj+j35ZUAyp1G3wJ8BKTZgo9a86+iQikJyRM
Xj7WG5nzDXEqZKQR0ENryN7pC0Q55aCkJElCwuWuSLGOIUDF0khBd691+mXKRWjqaqGt+qLV3SFa
D61hruaqfYunah93JsBh0CudOX/nqanaUacfyW6HRzWW7HqD9tpp3U8iBhYr2RboRjTR8BQo/BmY
GFocqlTJ1Vt1VDhcakvsQ593RFcpAXlkB1luToFEjlswnVrWv0irsWFmZDQYPhCagjxBo1wE2lpg
OjgfN30bHwWF3quil2Tj9N1OEtkflFIBEygjQr2jF8PVsR3zcQM3EOpsoGMnzKsrfk/KuCb6aurU
1IqUo5oytEeWIqxaPAO9hN6sNN41EttwN2f7QXhN5S4iCyR5FVQMOihA+/U0TGD+EmIprSpg+CNK
NAGPbY14ecU2Z4zQwfqK1ls4jJqTS8CEZ7k3PVTAn0Eln/ooRMObFC/mVBpgQTTBDhPSRIboRyqK
4WpZORl1s4lQSfBdVWjNe0FrIcA17ClFcPHn7jZGdHICncwzqaYxaTGOSyhg7WSMkb/iWbHM30CK
QLbI3XPZZrhroh+zHVtPz/ChDlrlUNXWvFjt3uaMzdKsv2FgPBZiesPnc2vF6o9qEh8d9VnrGoN5
8FOmvIju2G4az5LYuKaE2DAoR2TUQtlDphoJQOi8YBYxaeI4LcXT0ETluZOM5zyU5qMpkSo+l/Aw
lOqdPR2mRUk4KAkZ5Ekxf45VXHqzFP4oczEeYuMXMTrpJtY2F4hlN3VlO5WSk8dSdzWUFKjzfEZ+
M99UnzFUTnynGzuZoxBPm3omf7RqaL5Fg3aOrUlbaWgC2KADz59rtlENDpZA7ejyG/eAVFRZEMWz
3iJ2GzUcOWmHP6ujRB2Kc3VozPnTV/N4l5TJi26Iw8kqNQpZiIK0cixv2YgaOTFpk6uMBpiJ8bQG
2rGu8usgh5D9Gnr9HUbAVV4LKTlW5U9p5eKhTmRG/0j2V7IOSr/W690EjNHM5PgIboAYF5Pug9bR
rUqJHaIB0ri6pkxrybeKvSIOX7OCzTiuhBdFr51Otb56nHVOW9GwMmIZw3OmAmYs8oug6TspYL6N
rPlP0ndf8dSp8ANBw1dI4fYMSuyUFObxLNznpnafYmu0BV+E3IVpGG2CNKCSr57EhCUOsmjCYRSy
ACXQJSM7D1vOZ5LSF8h4m17KjLlQmJrFrS6C4ZeewtICCTIxnLXlGB9rqDWxLujbsc4AfsS0V8qE
uucck9s0Sr8y9RPPLPWj0YqbAOeaPeFlD2f68EnGBF1trFlil6MsncpSZ/WliIYXd0ykQZiQJdCa
WPoRsUrTW1MTZtpSJIujIDlSVbQz1k97PBWXAMsYnPaelHXS7bZGL3/6FbVH3eiMY9CLIe1iQfI0
A9SQqLZ/pEAbDxVuT1tLMzYXfJL4qaisci0V9Z8Rr7lbSMWzrlYfbangf26YRgJV0Z0WC2rRpveo
rcEyqzdTwoVdCtkrHSrVZWsC9SyFr9rndP3FkTG7ZLcjC/NXhKZgLcX5qS400GkaaFApUl8QBskY
VskJSN3eql/Ki+gLXmFmUGKQgdpSKamu2dKcj/sU4RRxEGIxf4cD8kyZlR7o8Q5iEtzu0sgY4Uvq
rGVSeeUEhjWbpXehaxsWcTUDG/1gdClwKyfEuVY0rblRKtpCjGsS4OhCKGnr9iJRpgDCC9i1TBHd
tteiYa3nqBo6kXwkgTVIMccvplKJ5zg7hoJ1j5IWW2DU9njQJket0GXOzT6LzXnXThE0zxmKCYJW
TAMvMwP9SOLdaBWDa6am20tSsM6FWHZrKAJAJVkFGiTRtHUlb1v/GFJyPiWqiN+kRNPMKh85LKCg
WCX/eu+HWuWNggjjIr/LBjCRMTcpBCg1BAxjooJlySK9ubJcwOkAwjNBKvAM1xBvOlQJKAsiH5/G
1Nc9tvcEAbWp1oXTFjDCTT/qdvryj1YAGnEpa/z7948HWWNL26S+KYNFzaRWKSBVCYMpfxtD8+Lz
CsUi39bUEULQMBLEsvw4j1rR1TrxXHXUVZhF2PYuX/133/53j429bGCfBUP0+Nu0TmtYa3q5/j8+
y+P3/EoiykCnZw6ET8BK9K/X1JKM0s7f71vW8HZophB+/v7kP3z5900FuoIG2axxpv/r2QTyT1fB
0oYTEY//+/P+Tz8lDXV2XiW9Vm6Bj6nSyW7511H65xM8niopwalnimD988KPxxAhA70xEnPdLGl3
Fo7hqi2UzSPXzqgVymGPHxTLFfD4qkmxSYK0QVa9/MXjB3XNcGMsVxmlz2wtte3iTVxqS+GjrFQv
lb/HP36cE++WkGT+qBcvpeJlvPvnn8djljKGmIUTeZWhcPfaLt08+ouPHlSSIkL6p/lryCke97wK
3ZSqmryc0DDjCv3bBnr0Xv62e/52ilTVhOeKaHUyWLfs5UrLF5XXTp1SVoBaic5yKUbqy70jawmK
SbFm9xvm8PdDaqd9FMFZL4Ie2QfNtb///Jdu3+MHBeWrFMIPjkdK9o9WXTD3ApT05PBoHv99vO8R
RU+FDLSd2nVnlOy4MRCt/+lQh/otRC3q/tO1/qfB+viJYhB9Ryd383jD5XKsH1/9l2/laercWd1z
RR8eZKXlHaRNS0LUQsj5y8b5y88JCZ9fmSEAQ32pWtZLme2B+Xl8+89jXHdgGVdesr1M7ry7kPZx
iWsuNFpNqvsqWisPJT8lulvtDG5yyFfG8XXc5atgi8jJbmyQqKTZGpuhW8eae5l3r4Pr4X9d6eAA
nDLF1nSwfAdusX9Hm7fLDqm59vx77WhXMiPdA120NbEVawy73rxrbFhFzvvyYgcGZ5Thl6S2X2Nz
fYBfuX3NDfvVFFz9PH3zQGfzgkQ53BHQz8UfiQCZ5M6N7WWHV/++tMRZ6ODnJsKb3MMtq+Ar7w3a
Mi/u8dwMYb+owkCtS7t5PdgwUgYby29R26V1z2YCvDkWuML4dMNbVB3V/MxhAe/UzJdC++bwTAQ0
zPPW0t5oh4yAFc65NQCwhqso76qG8GIHzb0ouE2HthYBybmaLzoWTbKp5i1GbBY5J17bP6Zt4KSs
1JG0uZwSHAkDTIH4kCYbWF79L/F81CwM4hfDtQjGfiAg1UsOnenxNmi51RNqsBW4eyYFGEF8LLwQ
DUJRa2UGDl/wraW6tPnIdBtDKgSrFon6OYRPNuxxemc0JfEKlmvdOppsmL8xS9MOpwok6xvpo/cd
HkUNXA7gdu06uQ8tEmgC05tdlLpGfmLxv7zYeJIwD9N2fJtVd2mldGteneBkQbcppAawaVdKaovn
mXntCCnAimBNs9zoqAc7OnQOLIFYos27ea62Jup4H0ny6PA/9bVwZI/xTr4uwVGYoVN7br3khTJ2
9KKckT8i6VqXOEJu+VGW1v0xRKIRrXYqqrYndpgSkCXzSyQrC5Agnlwv/BIvabvigPU/VbjOPzg6
2fTi3xgVV5YM5f8TzZobPvV2lKynr03zJLrOyMh6IG6jPraL//CnLOBebrO1QpZS+pVnx3gAKJG8
ACOqIUYk1VG8oVuxyS9fWb8+uYs2EmfGwFN5DOHkn/LntDwI21+VG6ca3vvtSAaJvDEIYNpq6FzQ
PxnrkSu6D2Hr+K2TKYrNEkdLd0gefzFNoAY+xJ9cAp0muKKxxRJrx053JwiTOPB1/SLFW7P1MmVd
ghLH9v+il1dr4YWVT1LmBdW1yd/587amm70cD/VMpjlp9Zx1iT02eYrjh5CSPX/meuSUdevXeSd+
e/ywe6NW8iHFGwK6l24isfDoliDSbfJfC3YqhLmbVJJteOa1CZA3KQr+cvpLsN9LG3FNCVEtj1xc
QWiHxvKSGNBn857Px/CFD8dTckOEnFijubWkfhAIQ5yqAqHU5cKfZ3z//WohqGtsVaC37VWB7s59
kn8FsPxt98mV3NRbWbIt4RAGRy5KTDUKxl/V5UGyh3kze5M+wuMoLaE15nNVPlnld6f8gTODQpus
9G1Rb0UsWBS2apenjNDw1V/E3Ko8gWbeldrN5EPP4r4nATiXPGmYNlL3qfiXHo0ot3xWXZMJWdn4
UeXvogh+qLjI5dG8z9KugqMocEaGtFhxf0s5wL9427MXJ9iUpwiLP6/Q9ooXSBLoKBgZufeoBWqr
mnsS/fKK894pa9JFv3FqTYRcb7v5Yn2YZ86wXG84rv36M1qb53Z1isKb5k3f3MGkbDM8cZswLAz1
Bvmtscms86A6n8oVOiWcTrhTq+QwZ4yefMXpMLx+1zvL2M0Y+86lxGt40q77Zlwd2RQtxlNG3fxX
4xuHt3LIX6gzTViq1xAL+aSB9VliGLoLPzWFug9ulYb+5Dd6HAc4dk3DljX5CQ7CXT8D/30MTVHn
KRQMMkfZcRHyTsbd9Ea6zYljQN2NKoY3q2+dZOuB458nd5BXwRMjZ3TgxJGDytEyumfegsova8a6
d2jrvJmjO7npxIsz+jCUjtxrHUwNpkV/I+0kb5k51MAmkHFNfnrm5C8MlrholwuVKl+MEJ3PYHhm
dNDPZsJMylUvPKutl/8KHwhPwQr2O04WZRz5jHRSDZxsS+Qkf5/FH+/qXTj+gOoQvzl0nc27mCSb
O4nbcXn6+JVKCsOuFm2xnHEH81OG6sfLK5knGOviYJTrT+PD4egLz8a1XQ1vULU/jCvTH+cRXRc8
z8/hmy88cC71MosAWYSJgf2aeZiJXeRELzOhCu50Je2EZwQk5oprQ8kvJeJ5E0oNmSLufMVg5XBp
8V6Jk1qj/ZyWy6EmA2/cgWr0WEom2+Ujr8XvT648pgtjDRRuVx2Yv8wzZ8m6ctfPzMSNO69Jp79m
PB/zgfdqfLANO5Q8cYieJUVqv1Y88SwchWdpx0niv9f4ZVx/cxD0+4L7tjlMpD6mHFWbz8/H4uJn
Cu13y32q7UsHHiHStCvTi6bbWvGSvsh3TmNxYHr278aRoBfIVoxRnhUzZHGsjCOzn3blLiMGISA2
N8z3MucPmb4jTBtecfaYykCUQ+X2BrxVLE/4nMjtjwyV1FldRtHm7Z0/Zo2ScUlb2Z6hMtjm8yY6
cOIZfNIXhkFpx51Hv+TAJ2MMeGNy147vfArlg08DUYI5lCNLQKDTCC4vZXy8180hYkL94B8qnhMk
UTt44rLPtlPgwDUTuKBLh/MCr151w89c2zfMk9vWUSFxLxcrPR/egOFxhLPaVojIWv5qXC5SHe0m
zsZf3haTPy/BVhx5ar0p/UvzzW3tGx5nJZ+3TNkTkBv8TYyrRwC80ZZVlIDnA1E9KN37cpWqTip5
Mhf6QRFJzwNBdxpZLKgu2WW/1OJNVnvBDbHbjFV+vFM/QKyud88LaYkxtfqg1YxYYbhwCIpDdIkn
wte8DiQfMcNwgPO9322Xmj5XfQt5W+ZMrkqiQQxM9d1RuC1mx83IIdZIB7OaA8WPnlpJ2DT8Xt25
aq/v0zDaoPDdZ9vWcGlqVSLa90sN61R/KmkfpLSJY2mtHT/NO5v0FYQ5hoZxGeRk0oPWw3gKjOfL
VL3lxEHjcvxYwj1FqgHrgGyzRMCwgOq4bbeGPx+Wgy/ljyWaGw331zSjsuiybCodplWz30Pvkw56
dmaIMihLDN/jjvxxK1qKAOWajsg70+nA0+AKXqsx3hBmNTIdfLewjmXxoh11a0d6TUpDRPJ8383z
kzU6ar9cBmZxLAn64JWeAywYs3kKYSZOF1bm4kCwxjHkcmVFjAreFklOYvBn5cr5uQVHDYo21KPs
x2Sv/8LUajzH7Ci5gANH4T4lSfBcsaZZLrBDxTjCWv+ba3bhyaBfXRnZZrTs4QJYq3nvpzVC8VZb
SaKXam71NnVbceu7nOiu28SqO6oucyAgwdA8tXx7Hc2TJOLmXvWWrSuO53kMcm19E55r8o1Up3hj
vOIKGMHwUtMe3c46ZiyHAjsqj2pkk6vsFWCjGAUYViBNUQBDZ69D3l9WK+NahDTuKZh2xKehx2EN
r9Tm2vJC4JXsd5hel8xs7JfmE2Q56o4s0pkxmm4jnVKyNblSWKewEB6YoNbKcZyAKdvZofkem1+y
nXXhSncPytF8a7Wd/CR9VDY3peEhAsFVF9Z7jJwmS2MGZODWcD19quypOF4qKtIQUzfGl1VLbPjD
9wr9efwZ4KllKxNZ9zQmmfcl8fjDgC2qG2U3REkcCnObfRC2OBo7VbPj2gm7VdiuyVFOQQmeo6vg
sLZ0NC6uDQvb2uECbGuszNFBZEGiHJv3ltudUHkTK8qqvekbWhb4OTpyEVblCQnHN7dcETvcxIuN
RuS5NcI/uB9pM7CQs4BBb6l8jSvrlXrTRD2eNA+qQ9/tL9OUsbdyB8KrcGQw4eSGKj7gYxHbgbBJ
pXV2HI4UH2l2NlcsCXNGbPyq2tFpoXsSuiIFRJYuGeL9AMcTiBgHWF6N7RnaPOVafUvuUjcQaDnW
NGpPpnIR3ythuYRGbmX4Ad0f0wpXl0pAletmAuXYP2Z4Ib0p714GOt3aLhbeoA6DPh6Vo1DteWRi
5/1S4Js4TbmLu09l5MfHMr6N2iLHXje22IER/9F1RqH3DtdC6cUwf/kJ3SOMuLkrEpzeXdvwDK+D
hjofBcBsieaa1bOOlNPRRRcOzdPNWjdueHosTGR2bSSyWSduHONmaV72EzxPFyY8C9hMtFfFfUxl
F2pKEmx66gLMuhl+nC4/xArLEI84uT8BRfpbR672PmcaJEmQAHaLUOwnf8OmmziDLlQKu9DTnRhj
/RbagWbPVbs1FIZVOwY/33Inkb7WVB8G40/10WMLawN2TiExkaxhV1a91m7+FeCN8gfgT/bif6gC
Q0a2qkmsuUMzylfazepwKX2BQ0SSU1beQDOSDFAcbTbDmPThH6xbi0u0WFTxtdNvYrj/ygenWe23
6L/lA4ZI/z7uGH+4FIwVz8S5TpVNZRy09lTTaK/3U3+NtEswPM3pG+qhIpy8MHxXHu4vIs/B7KsV
JFxEBweJ9KBz+j0rdnfN34ePKmUrv4RLM0ru8dfb0WGy8a5bu+bArEzGdd+u6i/+H57Ts/zcXmjE
wI4nEYRitN6fCQNG9oCEi9gz3NdB7AjHTLaj1qmotCE8+GTEaMhFBvlA2BIl2gbsm0Pm0oHwBm/a
LbAkvN3+x+wibj2EjG6kwQcSIyE+DZYHn6Z3DDbzEylEA3tL3DkBR6TfglEN9A/UC0D8CfnZgZhi
rcx+D0jFJ6TXi0iB0C63GJs+LFdyGTOZzJ3qJTBt86g/U2RxZErD4lFFlc5QxVX72pJJA/qYTjuF
O/qolgtGDOYA1Q5XYo1CYAzGuBT44pKdvg9Y0FtnYb+fsi1tDP0a7Inffpbx5xD75YGcxfgW4qZa
qe/JcdxrIlFn5CkpGwznNwsoTngIGc4Aqa6EvXbGcnSXGRUSfm08FDm9zk8ilEUun3X9lm+JgomJ
2ao8saIC4C14ol3pqYduixm1utzx7tvhwTgLlBRWxrlwir04rcY7SDf80KxC5UP2O7K9I9PcHp8i
B60+5pz5TX8PPrpn6EdiuCNWGgz/htHnyMkiiY68QmLOqyVQsXyVbtjhCuLlToW8L0ynbu6caJKc
GD1ID8eamEcura1B2NSwEwIWW15xHKrHmAjZnzH/VBKSvDWc5i1+ZRQlVLB2Ag8Tb6tso5jxe1+Q
9Gws+fBd9VFGT3pkcxdLt0q9TOUK2+esbk3pl1WXWW9YI4g1WFwyANj8Z6Tr1mRbvbN1YvpjhSD0
yyYmKxB91ARg0BJe/l9oeKNZFNnxwXSgjjpYypstQUIJY+Yev1pKXYX3EmwzHUQ+DkAijdZATN4M
JAisac3X7BB5mWZCwZ+8+hWNQkFkYLruxVXglMKeZha7Klo6tNpMhEHYKFfdVTXt6ShbCyu/gOqF
I5IAjnabdxt5XEIKBom7NX5muckOfXpLCBqYHJb6KD2tyyxdKfWL23zZs6MkcSJeBCOT4FLNEI6T
+7nIWFFMMgt4tG2m+IMcqnQNcvYUboY/tP7YNRGJaNA3WQXPac/e03DaV0vfIbFYRS+dQQLMRj0W
WOKW0Tt4JiuR8cod35Lf6LX7SqjCUH63pW+N6oltbRKM7CRXTKQyH5Lpgzw0Ek0UFBOM4+Rg83EI
nr0GxKuvGONQF7DiOEiVTVucBpTcHCgHyJRRQqdapVvaTOiDKB+gAGKFwCiPooOY1PitvJNe1XgE
nGsbc8si/z7DKYBLQ16qFLt++VlccW6SO6An+yXFDSPRKTyrw0rKN+mryVw1AASDRb3y/8S55CTb
zOwOjYJhlcOYE9a3i96BPlEpUpbdS/jSS14H9p+w6BscV8JRJqt6L18oqX638ZWVluBl6qVr7UA9
WcVOwtk4EsBRzBuGjmSHWc8nja/fDifp1XzvhJVXeWzvCUrkgPb39lV/DxlFaYmTZA+wnJyqEWHp
JelQr2keUoHuhyPALvA3O8nFj0ZUXqselNvIeuIZoIbcH5NPmX1v4MxcIoDSCF/P1n7t0CQoaC+/
ll/lV/FtHbVdzc6eusYZuQBqAaW6p9zQHdiD1eiwVPmJYXKSOR1dyGncc3VEuIPXpqedcW0E1Bd2
iE2lX//QfkXP5WvpLKuys/+UK5ugJQd9SVqURkiF/k/VEMKkL4MBU1JK4qn8bEbt6gcrOHjDTUDK
cGY4GEcER2VwW7ECYADeRF7/hbWDlD92PMompOm2HzftZkSLsF6O44aRJLiyvD1aJzLzyM8tTonx
RkqU6RIJCMRrhXjjfrNOwQf9qtCgr/ou3qmxvXzSANKX0fYlfGUJBaKNxL41Nvfq2bxALifxkKA9
hv2ebF9A3tTFzwojOfYNip+r2JXZxxP8pb2Ofxa/yYdywze+7Ujyeo124xNX4k8VX3pAZ1X8ogY7
4/akCny272odPZMdcoLFQgiFcEp2cJmZkbkU/Au552R2ej3xmEsIKZLF1TkJN4R2y+IbeYlr2DKr
mepGIl/bwd8kOCatJ6MQDq0QXIKlARQAJaeyvHw5KEsvqJ5YQ4pkcAdDoRA115Nqs1iWpk5YiEg9
rY8BR+XjMauKUHnPTFSL0jx8iM8fqi65piQZz8O0/vuTbPmdv9+qAYjxWHxqxZw4nqXX9vj7xz+P
X21VyJWM+lqI2rJiHPjPf5/ItbQNBvTtKIBbQa/++SdYvn085pcDS/TQ1D4tNEOOznZ4Qbb//dX/
8pePH2jQb/7DrxQ16cYpxk2k/4j/6tChUbuB+VztHv8E1fIajy81GvaS8/gSU2YjOQa+CK8Z8Qn9
69f7f73Nv49ZgYDz4O/3j9/J0jrCzxS4/+Xxv9/+81WYhcR0LM/69yeJGiooZJia/v7AVFpe5PF9
MbAuk8rSsh9/8h9e/nEAUISS0SdM3FZNwAKSezorrd5BGUXxa6nhRvnk9iWU/rrKtnFfbTTNCCEN
mKInK9UxyOh5RTG1q1l5kpIFaTHcG7LSupLtX6JgIACUaoPNW9XYjNuWqV0PzVsUCF9m0h4bVf6w
jNabcnSUrUgZDehM1imvoVIPgHckDMcEsofqkoAiqGTLyA3AAYv0rCjGCZ9JEhXjXnWx8W7EGllB
4hvWRtGQyYbJazrEBNU12radajR44lP50PokPfk46visWNKCi4zvgKn3mc/yTMRu2E92LG3k2CJn
nbUlGedx9hYArVKpcgxs3jTT2grNyFKR+NJwSAG51BH7legMe9NVJTxnihJc5k/RVHdGR5aEFgs7
Naufy0j4FPX5mmukuQdfQ6/QC4JntujoLfz0NTBWNComXVJNJrOvPRodaEF9pqjjGx8jctEFVXJB
agbfsy7J+0lQR7IDoPvKLELwYBAg1itVCjrF0AvHMD0NvvEztSNUZNhQKEmO8BreggQJq9zN3ph8
S9IuGNLvfKgB18KNob/ZoF/tfsPc/KKNnO87Uem9QpxDL4wigsg3c4U0UdPYTrcyMt02fzWmmF65
RGzJtENMss0y+iyzfxgj+UakwWWCch8NNeqofDcldIRqgsXF1s1aIpkGnbUYw71fo2pU5efO8nrz
SQcRSaaE7HTa7Em6uQ+oebbaB4fpq0H0J1npWZLjL5XVVjpaI6wvMq5VfKRUPTKOmRJLP2XcfTWB
6NNsUFntMceTddlxxCbdOLQGwDSh1sh6mvH1t5LKw/TqrEohB2q8VkGpfs/JwnXRbuTqvGVlTR3U
6qimKik6o/xHCkAOh52wH5qCSJcCtFBleGNGGUzrIGqoS5+ahWUcC9M2rOI/RbZWZUO0g2x4Lk1m
16nVloCiZtz2SXwY0QMRuzjiWK7Bm4hpeYoa8X0uoTdVsinYvcJ+MpNfxk4qtk02f4CDZkiRJbQy
wLyQAQjwXIZ39vp0nwguTFFeRvUSFqj+cCU5ktS++IP52U762acrPRtINWZxfB7Hft+nkVPr5Pia
fRbYknicjOBuhPjzJIUwaYvyhzLIt/GlzijopFYvb2N6maXcElsXqc9KZ45AIuTP6ltUrN8qyfpt
UnC4xgo7uDHtZU3y3aHiya1pYvLqfdIcAfQJFTDCUNtJ5B3Mou+i8PVPiF/3Vtz+SIMl2z6bh7TU
n1GT1wgxUd9iajnOvfap58gXxoJ1NB2xObMqBwovXYup+BMTPjH5SndOIMGsF/RK2p2lKmH9UQNf
VwP/11eG+DB0GIgY5ipx3GmprjuSQnc7nEB6DLVFZHj2WwNxbq2BWdw0r7XfsMjIWZD3v2oz31E7
R4he2Bb6Pim4cRHvdajiUcfuIpMHMrJR9NKxptmRmiQDly+plBGEqs2nUhBeQu5Njq72FukWyakC
FZlI3JrBRK+SdMyuiz+mQXrtQ+Rfct0GniiwY45CDXMCqLU2AXrkN8NWaci2NyVysnHgQqw4ZWHK
SnUILsVPX5d//JY+j0YDMtsp4SzaFaSGdWjAO5T9dacTUyH3UCIMTV6WhHRc/AneM6DCYqb7qQmU
PQXGnk2dAptGLnkJ0wrCYfNc5cOJY36aa3kDFc4eu5iuqSC+BiZFr8R68kHYZrD8hLK8RAvDR8iZ
GGpjFsFkRL/qeAeyQWy9omOOKMKLrCoJ0uCUirxISqa1xEKgMF0LWo+iSxfBVybQjvv0WyjMEHF1
+6vqlLeqlNQ2NflKGLzhZoZfZj3HW6TB497w2fIzfqcVwYtlQoACY9JktPemi35BG00XiQy2eg5Q
q6sgzJBWcwfOSeFmZh9RHuzIPmmqt2SEUdG0+Vm5KFRChDJZBdmPlsny+o+u0i6owve0/dLDmVtd
hJ9TTCIxg+C1EerjMr0Kfn0Kxqo5oa5eVKUU1KViYmfj1xt/SOnWtNmLEHZfmqwQZQsdUgNBaGRq
DUEwTeFH5QLT8/Ac6XPD6tQ6I/uEnIJwrqTvWZJQADlTSAkcGw3c4wWIk5xIiKGgYl62FEFMtL1g
kS5KTu8LKS6J0v7wKo7WtIpUc1sXPql8o9ygqdZexVpkxS7mXLVdSyGkTp7EWf4u4JMXTbcji2MM
KNaWwH4A8JhrQ0pQEEy6dlBiKuktu8+QiphTZEAzez/tt7kKrXKArKfshO5gAIpcKyJthsAHcFaO
6YZ8H/8YUHK0MkSfhjJ9W6kCS6uhZJRllGh7CvqJecq6Ah5Z30FQGumT5Pk4sdKRKLSX+a1rqsbt
VYLq9IYSgCnvRB+0pxSNox35cMhrKV5H6ASdpiu/pUTf/H9b2f/cVmaZAG7/L7YysiT/I61Xgm/L
H/xvWq/4b5JmGBjNVMXQ/uUnA+Krq7IuAQqQoH3qmv7XT6b8mybq+JdVxbQWO9lfP5kq/hsZQRax
YRjQVNIx9P8XP5mEue0/+8lES1FIrNFlRbVEJKWK8p/9ZFPWtn1uROauUpJXJmxEIliamhwYZ2Vh
R/ZRx8oTXU2BgkWEEjYsNerTk/xJXmPkCEuKDHlMuC/IlSnh4y45M4odN0n0HJEewOL5F4FbtJmW
YBqDjg45NSp80m4iucZYMmyU/8XemXRHiqRZ+698p/fkYTRg0Ruf3TUrQophwwlFKJhnMAx+fT+G
qtKrsqu/U73vRVoCcoV8wMHsfe99LmE2CgPmTWN2t6nkSj9OL1FnUqeo8o6w7uKzbZrO0+yjo+m5
7jUT7uA4TVHyGhP+oIjvzxR8chtCqLoBU0qOJCLugtu4o+bRkcTj6UweR4vnvciF4to5e7B3BKxa
pHxVOcmURSG+JGFmPtQ2CNHCIWkyi5d7z7d2mWANGzWu89RW4t0XxHT1CZgjb6CG3Hm3aTiosxtw
49D5Qn7R0wCOkGK7tWPcuO58Gqfh25Q6xn1K0oNEfg/Uj4TWylIvOev7xnHvbHcs35wQJFqfnuJ6
mZ9UVJlnaxzOxCS0XDDzhcRvOztGpKiSSGIeYkn3syNEKWhJUyrQxXOleJgIXU1hyLWhSneSVp4z
e+lN1/gE6xCQiANtXm7IIjzBc5uHeMcCtT8q7xQm3DAJK6EbSNJTkMxvQmc/zToFytd5UMD3712d
EKWIilJERrkdQUp2OuKWQrVfJBTeIu9Xq3OmenD9FyhYXN7XFCpJVW7WyVR1/jjopKpRkFllLc+j
zrDq632mg6MsL8iORerfkKVp25ILpiIo20fzySLA/e04zIKjabipjO42U0Z4y8zvIF7zoYqPS6ju
CoVcYimSNwx0ctfZJmZvEriIIbp3vZroDS9Vp7R+R4dDgyvmtpHTWjqa2fgNLgvtcJ3uJYn5sqrI
O9s2eUpEnVFuJ/M7c7oKaZ12e3m9Q/Cbt5WSILGaJAQf5vHGjKNflkink6M9A7nOHMt1+tigc8ga
w3/ydDKZ1BV/T6eVYW/+jstJnQp3uMvjpWZVhP+jnoYznPmz58fhzUIXcEZShWn/Sz0/kIcVP4ns
BMEajQe+iZwTDCiSS8cz+OoZznIzdwGLZwKFSDB+6nT6mmTpdJtZv91OFejbxwiIKEvvzoDs2Vd0
yX1iTIQ1sSpjzkMJ2rwp3WY8N2FHaOtA5RNL09bNhcvcqhSUxH8aqu+OoSy/xfMAHBVt9U6XTS50
R+zQx/xhRwTzNFTz0zbirJvpyJSEuw3WxJTHeJh0Wl0JES3QGtLEpBxp7kZJLkHhkm9nwSILhJhO
VSgO0CR73KuYQN2A9r0Vky+So/AaQPOdvKE9KB9RnpDk6Y0FabpTESP0yL8OhYt8WjI1IYVv/p7S
RCVNkKoWC/Zu4sJlzTM4ttbc2LTWvJ5baBtx1mTVd2vx0tOUoVFISpoVtl3szbp/KuzltxvBNyWh
LU4p0BOluEs98z0QBCHVBkGQEQY0YNQnlZU/ed4B7Qz/3NQkgVQoefcB2cCeX9f0GJdtPc1qV499
QlzUN0WlPY96Y9+XwOIwzO+VmbyUXLTBhQ90XAvakcWAb6zrKXA+dzClN0tEgLgnVH5vPMcthqiq
Ss92Uzy4PRyk0RM/ZZIs24IgxH0k2gqZPov+OR/tM4magNgLG4Rx9tj1GGdCAJR7F4NmNSBR0sX9
SegkaPdBhIQQZ4SBwbeNze0Y5WR/GMkhBHW0HcqvzdLlB25U7bbMUhYR+A/cdrntbQQmRb3AqJp/
eTERuirHcUl626HEkbyDzPhdKM4fV/Eq2wGREzbSL+U7EYbFMa+65dwhpcRjQG5tPd+GKTElY1r9
rFVI4Iyf3xNgQMfaGowd3OoEVdA5TXjKteau4nrAo1XatFJsrzmMxvvCRPuQqqTd1MpEFTO9k9VA
5JsKCbtMnfiVe+6BNLTHpQuRcg5WR7tzvs2yhGtSVb6RTvJimNGNNeFjiT3mYbGtucLyS6tGNAUQ
LqwsuhSd5e8rUpSSoo8/kcnx3AIBPyyK6GrH9fK9HFt6Comko4nNaybkEZcI/Ra/N+0HFKbydXbA
7o0Z5ZHe9hWMXIFmriHDK+rd8t70B2y9Njhet+9JHvaxgtTu8hjl3bAPx/bWinpOH48eBqEU8yNJ
VvjxZkKRUhpaQz3ScYz98BK4tA9I9Rmo3AOBtkN0+n5LNDD5LPYxsYeTuzQkBo1nqnnlzgwDCrY9
SrAq0YbePhsukhqukKz6cD22OynofjYYeNJo4p4QqIbo9uIlmIMCYmJLTg+qriDuk73PAnrTz0ru
RhNVtLAJGBsW3rduAQWNTbq4J7qCi280HCbR3aVjc1uK2L1xOlQ78JhuBVmmO0/V2cNU4B6Mnful
CaeLTQYN9nh632lJ9SQ9ychHrm4MFlHvlEK4s4NOIbXZbeidMWvBoYOFTKHo5Y6sc5vq5AloDWoE
VwPnyEj3h/JEsRhuaMqKKej88GiN6AMKA4BiRY0Fg+Bw9hJuwCkOBILXOBEC1siJHdyNjWufuk9G
SpUpcRw62Gn8OfITTZFd2qOIGrmdEkVO60irjvJJ4Qnr1otayklZ5t2RYuXy0R/axlC30CzJe5Le
ecxrby8mLD48y/KhT5kGhLm3Myjbx4XxKUiT+GwOASYFQ+AbG5fiFtvvkQpDjEcM/2+rWnSFuhi+
GhqwUWXjpwEJhB83Nlw431oQuXaohePZ20WNICE8AXW+WgzGLvhlDzPFG/u8xg6vR9ctV5sRfPyD
vqmqfdHLTwpJ1CUYsTm2xGZylhm0bW1hE8oDNKvkNLuIxvme5dRns4pSptM4m46L2MmkXO2Z43xZ
h6UYrT1UwB95OSGQ9eRPY4mo+a9+EBM6zB7ODUoB3Q0ovWU8aWmNULjB3ASWPlhuGjtjDrbbJk5t
AIRLv9AdHJSvMGs3ucea2NBr8NiY99hk3gbm4PCOEMOsTxL2R8fXUQzbGsbvRY0eC0WZ09TuX7pS
UADtTZQ53UuU6zhQTWQKvACIEJq0rJ6pR+u9uAESpj0mmeaTzOnYXtYtGxncx9a6uw6ly5SrSak+
axjQOvR/bs22Y5yRZXUyShFQYSypw2cnMolSi6L8LLmeVGTo0EjMScTOUMzWHn63gfnrwXI1IJen
OyE/OyZoSdZ46jX1eh2cCc/U5rov4sRHeSC+KN0mWXGCstHc8Uh/7VXaIVFbWUxhJ8+UQrvjB6BQ
aoThutm7vL05mZsfzD/T+mJJC/2/Nt5Q7IZZuW4WXk+q1tISH61tPrkGSwXeiNXpY1wPWG79uAg0
nWRmf4t1JjnnJ90gvXUdHJ0lshqbXLPcCRJuNHoVhS6uxosjMaitYLZ1twN+Y2Ln3l8P5SCQCKoa
mWdpEMz6Xnjr27K+V73t3XoEAB3sz1U3LKAPO/cSLfS0gyUD8A/b9WYder3VB7/bEUhpMtUEm5qo
ifKYNUpdtfKipNoGTHZOa4z5dQg7os1Bz9SHPFxeSqMxLk2SGBfYl5xzKd/Plsrpouk46xBIv9ub
on8vzGUyt8vUQsTHu7M6iCJNMFqH1UH0sVW5OHgpfbh7ZQzfBu0gWgffqrhcBqI9MHHk2kfhgas6
CqSs5ZWKdLyPui4+kg5HbZ4i7XPoT/Nh/aHUX3anRWkOO9dGvUtKxmbUzjCzxmR7NSh1+q+tLiVr
DujNrvtyiF/TAPDc+qGsn8X6QUmdmy4q/1PvkHK4iVayDt4tP7WIfNYsr7+cv/0E3qCBf0IrXUO/
VtwXtSKmzWd7bGmIrieyWplSLqjfU8eEIFjfEO7jf3ur1ncJ+zwQojIbkzPLiY+3YH2V6+t1SVS8
XF85l+3qEHTJuSSMrZE6WsR0foHFolisKtR9g/VksSL2XfJFPbtj7u3QKQf49a3XkV22xJI7ZMg1
6xejGlNCf8khtJcFaV0wvBOQFQTIWlUxzV87APn7IoiRFFQFHa8uxDIyo6y7DkprCX0rvekR9oUu
Wb9ioeSJNMX0YTTbqfcsE6qNyChbo7234+ixE6zdjIQbvTte4gymmGGLs9u7z/VQf8ITzB2Tbru7
kKaCtRyxPnr4sLpT8i6rqp+Wb72aMajUwqCENk3pl9J8zRJ0EkXQfI1l9RXup9hmDl8Bq8zuO6B1
UB7Uk4mirG6zw6RQlsC1oFWAV19IB1wFK8+O2Tum5/4w+gNtrYWGU1yMpymamfr48nPW2M0N2Z93
gzMFp7hIXlpr9nFNkLLg5tbWxF5KkDD319gEdRz4FSBh+BuzIgkr+JyRtkinKr0J3gzqBHtIVicy
1adnbyQufA7kpXddQi9+KvspWJ6bgs5+lBhoXsv8NvHUGwsS6teGcW+QBbGx3RIgMTQLEMewDwBw
bkREAGHcGXxi3acs9h6q4nEO8l8UpBdU5gkX0CL+0Y9MVoyZYr855reBp4Kt8uXJy5rnoDvDgzi2
dkTtNRA1b9fwmPtE8SUK06pbFvtoKu/GGpyJTlg11Wvk07oDPH43M8kYuo6vhEVvlHZDwpx55zfN
S0CihOVoHGzGvCrIsSAMNVZ33dT+0Xvycy+C75I3YUlQHYyTyYkovE+w6i9BaT63xYC4bnb2Tbf8
zG3W1DIL0ZNP/ZMb+VjpEdeSwYlNo0Beo2DCSvtljiKUbWFfbUrvveucbjc65NDZCdDvfnwsG7lP
arpM6mYgbJIv/O8+HTDGDGGyA2WR28q7bTN4BR5hSGPibq029feZh+ShMfvnsjGQG9HwpDZaDekb
9PJnUAuEv+XirpjRWQZ5dUvx/ORU82Uo55ucplYu85gAHPWzGq17zKovS+d/yq3wWyhG8IN8jyDq
emfTQcNKJPdj0SCYNelG5tO0YU567MT4ta7LZ57lxpIUnmOLjm6FOiVyi+KgiK7azfTtqJRoQRb3
Nj9ddgYfQ4z2vXCZOOZ782RJwhYcKXyU48jIXUTUnotO3CnDx1T1X5c5wvcAOjfq+69dnESbqUf4
bwvUQEEwImKFujioHJF52qZHwv2+dRWQosiquRVgH5re/br3D1FAYyJp5Q8TvV5nGuPes2k5DguX
AzESDuQXw+PYByCUNAZEixFi5spGkd6IyvrcAyDdBhjjgSSUu8zuSB/t6KDxrrXMk+kwkmZ0M/b9
vKNhcoJdDAXPHRS9UbM9BhJEU1b9Llov3UrRfA1cG+ehDPe1Zb0P6BghrMj7hikWNNWI8CHNUx4b
LDWxRD3lJmgz0uc5T4ijLyWdKnl0cvzoTZmEJzMnMcH3DRLlW+PWtONbKMUAGCYze8RmjdC+c469
h76WgCACRGxJRR7lZUHgI2X+38wsULuPst3yHfXt2Lqo8pV+2BPr4uXWcnEbhSUzazH+dsYQs1dL
QaJzfigPcOrSmd+qlBDmBYH9SDbaFgwGAQqgD0bnl0tuzn7JFrUPwLnCv9kCqwdVF2COI+k1Ap5C
99dGQkgkU8a/3Zi0RvyoeiEz9LGvqMaWOb1rc3CtCxPYV+4aCOsiCoFzdQsPiKWaP92Cp3xGU/Am
TAefJAIY2ESGuB8K78EM0VEV5NFs0hJj2SBPEnzmuUwoCwylQ7sv+A3vB724sLwtMK9xl/kpgTCe
RTuz+UqwlnvLZW2XKj5NL+5+U/YApq+anePmzcmMok8t16BLFRInUBCDtMZmld17QhUF8+PvIJtr
0htuA5Mk3dgtnmDX5DviZLH5lObt0I0PbktQpEsBgQvZoVzt3sPXUQbv3NLl1lF0B3FaX6zSPGfZ
r9wT835a4OuIiXtjxpxsdB1CNIOe6hXQXpepLLc0vkgkBRFoQcErQ49fa8usNOJLGe3qIHy05AhA
w+Aqw6wWf4452VwGg5T5qPHmj52HOTJAVaSxLl363OVeeS+qCQl6Keg2jpO/5S9Zhf9YsLDeDoRS
7QxXBwsRUDHe1ZHaWq77vVN+xTxznI516Z3M5Z006WRTWuEhrGHgOEgCtgFPrR4Q3dnUz+ksjZe2
Tr7VZgvgB3F2i9ddTjTsln5+ijwyueMyXfZkl2JXThUGPOfBHZd0I1uEZjlC39q04HHY4rnPEFJP
QZ6dWu/kOO10a4jgLQm9O4NV2E64yCRJ1qiIIWDVkPsUS7mgxaN8BJi5HbvmNKURcMRS3c+xdO8c
zup0mY5LNs23rjORJTPb4yG55MiAdgpQGqh7Vv8CIaVV0DRfSPRIvX059BhQRmRyDeEXnvUcc+oX
1sEp/IPnTz9zJ/9cj3c9zBcyp0BvFWMSwrq3WTOF8HHKhQoc8QoVpleaX+njLI+EYpsXymQ4AU38
ZzAGsOR24omMmseknMdd4X7JqW9vVmzmOvhSkClWYfapms+g7j7TaqTPTqoKIv+M4lAzxvWeWnB6
zLBVzUQFNEX8u1RRcwOt0jwSuCTxh8DSbyd1MpzijtvcNk/G8J5eo9gUqvqUybd0uIns1tsTJpci
04y8beQ4L91A971BaTL4+Y+QxB3kvWl3mgv5bbHUG/OmvRUX301MExPis6coq3cOtPVtlz45JB9i
zZ9+qcQ9U6m8NcoA1revxRPuD8+bkRCCoGGhfF5MllfpQEiD6z/XLVLBoR92npO9Nbb7tlDx2DUD
mcLKZak5ctYFgXFnpzJDzglQRY2I3PlMuAyTq0CBoL10xij4OBMX5WC9nZAVbCiZPjsQRLYoq/Ze
6ewHKzxHAiiKXWTtYVl0KWkqXzvLrvej3xNxhuJZOGVJyWO8IRZQXBLhPvhWAtQsyID2liFJTWmN
MaaACZijsGE1MGx8Cc5DdXl7m4iQxJCy2VFQ6Q+p96OSstqZ5s+2GSIEGaiDm8Q+jAIrV2OGP6am
QriCMaXcUnVaaNJCPwh0wXy05lu/vZ8WihZhV38uC79jfTVDF9A812EuTBjcGtS67q/kUVsvvV4L
QnIv3VpHKNNsJIWA/euQNkS7AapotkblX9SMTySxJofgXDPZrUhYw+QPgBVmzRZwvuH+uqxE2EpV
T/RE1IEJD39B/+3rIJF4YdQjK5oclPGSKa/oT9IF52LC/lnKbwGlDAANIdg/nyRZNY/yUg0Vfeoq
WLxtlkruK7XGwwwxQsSRrgMaSgaewC3Co+q4HjfFt8x253NaiunijGqiksNEcJk9a7eSi2n7jzTc
6Iysu74YwK3VDWJgXdpYIayJ2ZbNCUHjJm5hx9HuwklTLdg/dUFk5RJTuYEz8udQDGaKJGbBnqQX
9q5eyavIebaGgplaWnz2Jrs7eCqaLuvQNpW6LIg9s1QYp0gvnLMM/Fiih3Xreqw2p0fSd2mb+Tg0
Kr0CJ58DEYZAf/Wxfz1YdeAivAItXjbx0S7DvstFczI8FkcQ3RPu7hHNos7LiELuBj54Xc5qqwD1
QpthgCgyhG8j3S2yYBoMOv7fENHrlqt31y39CNRQw8khVXXXD24HSeUxcHzt+RrR5ThjFlxMm4Cb
THTulgmbfSmFbV8avSWzNj77dD5lHxBank9uufEm+GV+lz+sx7KYK+e6ZSFI25ijoMBZje+W46h9
5bXMJowEc3AkIQC1b+vOetgFHHfO+cSQuuJ31EP359Zfdpnw9vu8wfm1Pj+jVg6n7M7ql/5ijrXz
MayH52GIziSZjf2CCYJlQo7xnAApN2EXyKIN9YshZ5IAvMaxUGPwHN0ZO63Qw7q7DqId8Gx0z3nD
nRjW4Xjxq4+//w9PQr9JpOX4mNP081h/AuoR8ART5mTKvX0UfHbbDkfP3GzHpIlZc23q1vxSkj2z
WUgp26QJQIYMmJw367AoRRg1zgina9x7NFoo9GpK2oakmt1Hw61lQ0xTQfYjV8Ubc6Bt4cwToKpS
7Kw6Rc1evdQDZ0kOsy+p4VYsuTnS6RlN0Ku8XaoCgxjNrCUMmocy7cu9RaHi4MzuzcCKZlCVd8wl
/1xnJLvfJoGr7nJcIjdlchLfUPTtOHLuUuultuS7UfAKhAz6TZwh/57Rz9Mp5cyV/iXWEDJfQg01
cOK0ArH8/wlH/m3hiLBs6/8nHLn5UfU/+n+Sjnz8yt+lI+4fCHChCpuB57qhbf1j0LP9B7pBGx0I
TGDX9RBu/B1HbOqgZ9P0hR1CEPYcnkNPYyf5z/9wxB9haAZWQAFFBJZw/3dBz6b53+UjIRS7wLGE
5wS2EOY/y0do0QQFExBxY0XR2ckK83ZyR/PWHyYuylyUYjMVx2puMOWMrbxJdWXc7RUBJusNYPQ1
mHYB2d0LsmXXYyuue92S+jZy3UWZsZVD553WH1bR9zRym/Okq9KWltivWyuavBtH54zA+3r4+rP1
WMFSOmcS8/ffGuqei5CT33QrviphQndIITl42ATxWH6TZW0dClJyo9Y4LyyqLrlJu8ARXbkN1qSk
FZ9e2ZLoISR/+0W0zakLiVbYItWuYqVOlmvspsRIbgo7VXshxG9JduXRt2Ti3nZlD8Kjw8xReuZl
HfqIixndsy8sddDyrrERJu/3ucHyrN9HloYHQJzG8S9RDn/ZVTRYFmTDYHrVg19AOPUSmITFMt6t
UxULxgkq4/643knXofBYmVY07TcusvEi0rAFGL4f7PbMxqhgLNyPN+smDZrmVPCa6zKmUSQRwF4D
JtbnsmiS2Lq1DjyP4dCbE5wIbvBr+sB1WI8NpPQqWnunCjjwicIz4n06OxmVTNJx6BxshUdOhGvQ
OnaCgGnveiddB5M+MTp4eVJ0tCB6NFiEhsI4LDL5pMJUXWrlpReygVKrUxS0KUVTaZinRF6Qu5J+
2DZAYxYEQGrBQ+BiHDkGtHHWWUBaOgf6JvVJPcSGDC80wWHYW5ncVyO+PadGVWH2ZKvmJlgqoENW
mfqbagnRojQIamuShVlR0EKaLIQJTWu9hSTHrOz+SEddrYNN3NHJDCSpMhxK6zogXzu5+4dYhRXi
H62xXRpJVs+exAj5TA8C8Tq9OcG3Ckw4NdoWsfnZ0czS8RAkUXqqfM7MMBv3YVT3VOmIu1qnolMT
4jioXZC+elKaBLjJBzv8HbZQScBUUgZY9M3349FNGSPyXB/p9u+q/xZBYehN5yQzN+LdHZ9cil0H
y/fNvSXtn0bvzEzyOjQPlq+pwkzOAOIx+SwJfdBAQ6brWbMrow6TuO78iDXGq9WdoPVt8HKrOZhN
8/yX176mGMQsAo5DRPrUZmI98q9iDD5CRtavKc1BZkGVdxp9HZgZnt3U+NVJkHVGSW95gX06MB2f
+rDbtEkYwgdQrKxQvu6XCBFLYaD3TCRSHjEmNEjH5rNQREMu0hcXv5MvhSHA4owhWPOqPeZ5iiNU
HZQdlad+mHTrjU4JeuDexF1g6xbTmiYg1jQLW+MGgxn3Iic5SVJa/BtU8EKIXO1wRFKuSrOk27WS
YCmf9lan+4Kua2Pc16kkyGy6S1MqgN9l/KP8cwFhd2FxMFT8Fs+coLUM0fAOpKLJNDjlMmW5hUOG
SUyPlLtQR0s3JR09rBP5dWs9FkyW3Oci+7l++wOULZe2zbkasLpHPyWItIVPRyEFjSPnBBPY1rHo
Tlk4tIMO++7HUwIZeGolWUh6zbQe8kNk+a6B8kIWPyy93lgXHXQacLtvcqLoAG43fX3yWw9zYkU3
Yz0XPjZd3dMehTyFuq1o5Xifq9TZ5040XPIQz0ZsU2deqEOhMHF3qNUbrcJWTDblfdJwhbB1uzmP
rR01ucfQamyWsfqdhfU9u/bNlGqnhRe/CPtpKbGg1nQ2BoqOO7MAVLWuYNbrG/qqG+WK7OO6HCSs
rgHTc8fr0upkWo1xBF76ZKC/mGAsb9ymuUtrjMRNOrrbMoJFxpRgpqZa5zsSZ+IdVaN252XdLe0Y
9I6a4Xmld2IMgdFjDKdyDHFbaxuYhb/6klDVv6y7cPB/tWZNJHTSNNtZ/6khTbjs+c77nDsWcZpl
cTPhyLzBWUjN4+LF3HhVpueN6+Y6+Prgx5bdE8QpuGx2ce1tFeu+TTKndPJcJrsx9eyzY8MSWcyi
vJmtsbwZJ9Hsa6Om7D940544TEyHM5cZRTzjOSrpLKA1gFAWJdkFQMtCyftimlxhY86ig5uXz1UP
lWlwWCthWaAdD1AZYH5Zs/Bysr4++3RPQlvfC9ZjqGZIqytQe5cT13lKl/PRMr2zX2lXRCtJBB34
xh+jsKEdM/lnIqTvJJjb0zSp5QJUdDPNVGJl5EaoWQmDjRwv3ge5dSa+DnuPGx9bHnVD90nekLe8
adU+x9phqSY6COrl5nb9pMrO/EfOasJE6Oj40HhCsmopnvXx+KxwSGcC4m9KmtHYugkrc8QJF2rh
mFWnyzpUQZMdnKZ6HbXnMNXTnkJPYNYBCjrN8qbMzl5FATzShPqPH4QYiiqEWsU7QYMPpd9Mt7aV
cv0a4m1u2zikOus5q8Fp0W36YdMl67TFrSnklzSuf8w9kzdnIhKILBYgfLNJ75dW5Ox/wl6nKWiO
uetn/5JGzT5S02vhQTKIxJjBcvky50W/98ZVDyixlSGCQ9R5yQ2uL0DiT53Xfiml+JxHijgpo1+O
WnnqFc2+pyY+8WWk3JDeDZFXHO0EWzDNgmOBYXHrpeFraaXk+i3zSTjOoZmd3yg07uuZVs0Y2Xsl
sYUhv1xeuzCGrEFQvUOcFBfo9lVIkD1p8eoPqryne1Y6wCWqVKPuM0yI5B3c97l5a6a1PKRx8t2v
6XUt2Ogc5k97DABYxiuduwoMWCgcEcwYT0VLp7ogOXVXq2JX97W+D/xo6j7eGk2Lca+2c1rje+uk
8sF+bBPxUtKF4i/7Sdk8kMqG1HHQd5+QW8siAUgS1rANXHSQTFdHGCyy36FUBYjklp9TO8x3TTqB
j1iU9dpzTwqk+ZsqLnTDwvg5mI44yKLd0fyDJbsIYHoRsz8lflmS/yNb/mxRlgWhJ+Mj0PQNoaSo
nZcAmaRaxL5c0n1dD8dY9nzprPhGNecow1hXxDRZUhNYS+98nefJepL4ObfYfkYFp0PYBclxUPC8
OsEjRe9yhroc+gD70ck/2NgEz+408/aG0Y+g9i4uoHuaNllO2S8lEf6RPnT2nKclyXsOBOqx9M9O
AI8JWduwV0DIhYc5HtiTEjRbERo3B8PDeYag+cVuW4A180IGZ0WnYwjA7MFCAyJob+tKOIdCubtk
8dNjmlTfJH2tNM245WUJ6YydRWkIoBHuVJhjhvwejMCJwsR8nTytgRDPE82aExHG3/K5BCfhubAx
cXX2d8KW4xajD3pgVU93IzLKClkXJV5rYzrBcLCW8FsRTHdGyDOVn0cc3QL1jhhQ2ZuSfkzS2fRT
kxeXRkPR9OZpoYW5SdP6cXAo/tQ5jUV34uEKoD42mv67z38TAjTNxPGaBNdg5r+gemh2zZLdDl7B
lLRvqPCiMncmB9i1LZ/mOEFuONOp7WxA6V74q487LoQusgm39vOjkJF5NEwldvV0UpF4kFkd8i0G
tFOULoZOevKDT4OxGRUNqJD0Q8s7FnNNlkXkE+GFlAAPNp3geDOV8hOtjl+G0Rwbixdu9gF1fpDS
Yf0lVtVbnJAgs0yUYui0hMQE+NDP/eSt9pVJYWL8Zplu8WYN4oeEijGxXEazN37tQsq6wqfOMlRI
JmLP31HCS2YITBYq+Y90zabVUY8r/FcqYr5cbhsssbwGatYVDrxurQ+6HqvW37zmg/7lx//qV/6N
Y2Xa3YVGk+oe1uAwO1rd646+41pKy9k+jO16qZPq4bo7rQ73dV8wZzygs77rogo68MIMZd0ahNmc
Y5PaD61uo2TNsB5eh1I/6vrQ67F1C3Mfs7f/8cfXfyarSa9bd+dPuUQ+eP2HTMOLzzOJ7Ouh6wPX
3Y8/sG6ug8wjPV10Rc7q+M8XUDNzPkbFcKbxF+6Xpv2S6XtcuoaaYmje5R2u12Jdba8H1+H6mOux
etar++v+Xx7jo5rbVKiesLDBj9P//nW4PhapITPM6/76mNXlfz1WjU0G5HB95L98ZmOoM7uDCobg
9Z8j3Wg45FP21LgdgQXEaT9a9IQPlYUsUPYs7a+D0LOudbed53YzRYhu8RUw15KNLqNcf/6x/69/
5v75r6yPz7uEHqWqWcu6eFFp3OQlNsRUmvQI1qVwQf9velg3F9dnUaFaIFvoxi+eFlWtW9ch1Rqr
666JkL7gYnq6Hlq3KgOLt+jVhD/in35h/f1/dYxvTEr19c9HXx9D5NZTA8IBALNjkZwjGbrq3RAl
CNyGQPX/K2P++2VMN6Cu9z/7327eq2H8mc//XMhcf+lvhczA+iP0Q+reobas2VcXXBD+4fm2j57A
8YSuYlKr/FsZ0wn/sFw7JCmHiYqwLZPi57WMicWO4iZxa5Ywrf+dC84hI+6fM9VsExte4OGFo9Nj
238pYjrCSejDR/FlUvvsI1N1LQIJYtbqJrqLwpjF0kIooe9+LhuY0ktQJSdTPaUGGVXGpM7V0EnI
aOgPTB/GdRHWCroRUwaE2jjBnJIVZ4POrMA0kuTZp9wYiHokxn5nCtbAEbHBE9mu56md3jub2tS4
YDn88yN5/IiI+3/VWAJyr4b+P//Dxo77314n7xS1ZBOFtWuZf82OI+hq9nI7EOcIpb0GQR1UmpdQ
QVgzRlr5CHmBlQdJi6CUWULGOogxrgMXZ0C/k/lSnCrLfK0i57J4Jjf0jobNkmeE5nSsAEW0R4c4
XsbQehGD32+tsf5UGeYb6xn3cR1IKBEbESpzH4XECIFZVfZ0Tg09b25afS+v9uS4lPVhXvLpxijq
84zA9YQSot2DA4B4FdnTTdhj51Op+yN3kCB3+RziwOg+r50roXtZIRWgS0lewJ/tqrXuAtHUPy/G
0/Vw6HfaZh/TGx6cXR8CZCL8BhmrHpKUNVJkhfT0db11HdaatBNFT4o1+yHyBmomFrPQQx053+pT
49vvksxwIpXRAq5twRhyaG2m4T7T/cFk5D2rQp8EGmGal8aI8dwIBAN1zsJNjYFH1QONR+wVy0/L
5Wo21E9FrvLLMiXBgZX6sygkFdu6BE0tnGZP2C29S727DGb4D8N6zGh8fAKzf2rKKjmmTv+o9KN6
Tj8tGQK+lQCZYvK2qQsHJanNVNK3ePCG8kYMiBq87wi7rMV6cFm3Zl0G7L9gj5CHgTINZSqMGnHF
hLtoT028UHX8KKeGtFZ7vg67ycAVFKSpYIK8hFjC2x92jqL/H0I8HevJHDi0mPahpAl4GwqfYmwi
m/06NAIBuxPX6Y00MDSOhGkfCM54XQ+tQxwrflguxLx7ztNiaolmMY6IpvXQBL8trUIuKgw/sfu9
yfFu18iGiJXWpAT/v9g7s+W4sbPLvkqHrxsO4GA8HeGbnAcySSYHUbxBUBSFGQfzcJ6+F1j9/+GS
Ha7u+46ws2ypKGUiMXzD3mtj/4OFF2NngujnWoi0YeQ3+pzYst8OtX1uVLPEMqg1QIK3wPtuIk7d
TsjLoLkgBviahVYMlVe48l6UQQVCBEN67CqH1WQCZbkqEeRrNvzD+WsdEfnobNSw6PRb+SK9tNiF
ZWqeWmYYXaG9IyYbgo/myNuhZ3+K0oa+wM0RwNzjm0wAW2W3eV8k+1pGGxCxwYHA8nHFtXHwU6Rj
Rj4hcTAlfzWrcUkOVzfvjS6/yU2jgfAJHtxocOuySemd3trpMMAyv8y7qUibP2Z/k4lKwKrBIBKo
9/C1ka/Ia6RX96i/1Td+3j9+7Ww1I1DsqP20jWtGe91MTxUj1Eoll2gxMBQwFTwVUTPLhv/qSMLY
vPac1SrZiKp7aZLuHfqHcZr6w6QD6xgSxlr2/sDwKM6BtdSPUTUPZ8xK2GJo+MbyuS50sKkqXPFf
a3Mi3TZOEWzdaJQrL6++22Ns7wTjQCaGLazqmCwSwwY5xSHiLJZwfyzueFZdvqDvK3ZTluvjEH0o
gCqnennJwVSO5nzMGBeuZa7a9deNkmdffXCKAWwSkT16Kh5av/c3BUIVViYEHxTlU5O32Jxi9Jud
mgeKwArk8DS5sIqxgNgY9b6G4ioQ9lFGz3HFxnzCouJ12S8ZwSSdy1OfhQYMrOEzVeZu1FG6C0R6
gxGEUXUuX2PfWZeWZe0Ij3xBwKGO8VgxMQmhIgSEZs9uHJ6CxAC0kXpke9pw6NDBn+LaEGgTs6cx
Andb28+lyE96ZpXERuqi+noRlIafzHicqHyD4FBvWTp9neZzzsQpaUhUJtOmNE1vW+eRPkUSSH+D
jRZJK96StvFeDU/zLuGHpb7TcT704FhbcBp9TO0H00cIr91FLaHUidEcuE9cffultRANDLnRIoij
xuWEuA4ZtkEB7FsL8Hi8mW2FfobdBAYGA3+ubAAKx5m5kfgnNrru3YuFw9WBp4Sd01SbmZgCvpzR
zdxDQkj3mmzAbW7Y3rqUGj3VDObDb7qjgyX9XNpXBgTTpvTM2yK2vzvYSREiEhr36c2QWgODCNE2
ZfVOrJO0SvfWgzfMLKAGo0FCWxYwXK/4CXvu/ItlGzGuamzDYaY123niSpWJ0VqwzMAAiD09E0At
Z/ljStUuobV+0FHTYycmo0y6w13lR6SqZceaWfWObc32q/7O4ro8YLE8NIDwu2o+pAU4REuG4C/z
bKOS+puwYtZmkkGPTbhIk1C+xEPzw2/gA9uRDcp1MmBSG2m3TfJBI83xlmhCjGrjvA3I3l6cftZB
hfp2ahDDZTWhBORytPaAIrlqpy39Ovcjjf+/Y4FLgHUCRKdm0tPDsNJkqKnZePYxb650aRgPXrv8
fsqErhAnUel1QOSE4X2EYcQ/KxzVraA59/j3ra6KaP6TmVF/te2zxU3minbtw55lZYy5gISFxKQy
G6/wOjC5KbtmBhfej56oH70qv3V8EjyRDuPGc5ptYwNA51a2szt1NwmveC5xqYvsmycR/mQe8pFE
uN52aJp7rYj2U9kp1oMJagQsD1bm0Qd2r6f+wTSbfG/0lTr3w5vbuS9JjgIfSovPjpLT0nIyDKmd
BUNEauJlCWpJ+nGrOr7+irhTOGxev6vRJDsmmuuaZNGbmortW67u3PgaghW7G6PgOwm6zabVRb/F
GpehpAMi8ZpLZj0O/ndkRbazFzMbdj/wX1MhkZr3IDTjwrPu2R2J+yIe944KX+ME73VVjU/1iCgJ
Ed2vHF+WmhOolYG5SyUVGXv2fjMvYWW55c6wsEvvmLLi27S/kJKhZS6jFUl/+y5wQdf19rYssTXo
xFHvqiW1AT4T80QvlYeJ7cLKzUK8iHmLw8+gBO5DvFhR1N34suYR8uSIQhy8qiCHtb4NMLhgTa0l
QSJHVkuQ1yVEGjMa32YAtWMwvwQEpQRTDx23NzaN13Keuhq/aeWffaYkzH1+tgERJK0uX1nXMg8E
0us56rbLMWiWRsvaLgkANGf2vJV+7L37IOCAOuuIgZhzKgW2GiSFpA5hNK78MNtT/sGITNkluLwY
VVPcQkOuO2T+TfEjkAH5CdTuafuTL/1R2cMDtL+YsWtxv7CQ87wod61IQdxJZ6FMPLdfdV6UEi9g
baa5JBxEzj/0Ale2snhfuvauRkqOy/XB19DTSt86FKVprbOMSX42ybsoLAGS2hiIp5SGISA1phyC
NavST9ibVh15D3oKvE1filuDMWPgwc5QHeL8LpY7EfYg1wJqqeyVUL+V4afvXgcYNHZQShjdruMt
b3D5o/ct2ntLhTBIx8iF8MTYz6zMfh8awFpDNoeJwCzZxGhZcxzoolHfuvnnXJJfGpXeZa5lsx9K
vOVpXz8LMb1Mk/9aVuGjEsT1yQ7YJYv6na+L5iCnl6okqWAi+cueQ0ayBspj6FIItNd+c+x6ruDE
LlnVWcXGbpk3LpOw1egwAKbQT7icup07i3Q7WhNCqLa7YE48RHzLuzLIy10GVSiql0hf6Pqu255t
nb/UdXXxbWcbRkxATSvSWxyKN04Z4eosRXm20IfGMvhU/fvYimeeN3tbIrfy3P4X655jrSfO1wS0
bas1ORLa+EX+77iLChAVI0Jug6AlqaKzkT0gvRiv8FQoCxtvUyb6aonkyhg9XHlm1G1i90OX36ER
FYB8KIMQanMejjeRW11joMJGbj4XIbY/NjykSuVQPKv0W22SmOANgJ2iQB/LFLol22HY7wXAFGx9
K4Sacxzx3Vr6zHO/egizi+Ue6wguG2LvH6OVXRsSKvdFbtPJucktYJF552beveiccTuONffh2hbc
UsoTClWk8NFxIrL2oD20BKNv0DjV2bSvGQPjoAWMFlpkYLOfQL8IiSBjJzbnML5D4hU3tmmpTRIN
4CxlDQYg5VCbFJJRkD7XuXqw3XE8Ntb9mFGPN3xml2i3vVP6wIuBKnvKPRsw/3SNKiJi54cHuD+B
fWLVlACSbpnBkzI6YYfasOWxtlXcvvoquptAmIbk+9YYsbZNzIeeCmdnKu6FnalzwAfyzbErccuW
Boso6XaYHaHB3JVT/SKKCGMQZKt1E7ncyVmI8sT87I3DbC/LF8gz+34YVmVFAqY0nYnOzrjGodns
pnoO9oZsip3282rN3Pkpq5dDyr3QC5J1G1bY8iYsQGWLkDlbnHeld6cM5oVTTk3ct80l6HHlTz1E
RpGI9wiD9Na2xF2puXuxiSTG3H0mAP7WbIKPkJ2yj8B/7eXcJZwcbEWWfaSW725Ydn13HTivZoxj
TyqCKyw8wyX1Lta7hP05OePA6e1oXVdgv3PHUzt6MwTeznDh5qgjKsfIAh+edJe8tCkFkUoa069+
TiDbIFGPhPUiG2Ygc3vq4/Gj6vIKcsABUF+yl6MbrjLSYrddmgA6GZeiBE0bgQD5BwiMG1nIDwXD
we5pEVWuoo3qj/3i45QG2xzJ7U9Y9tlnV2ypX2Pezk+GQc2BKJYQk6MdEbBWFB5GrFx9uCEb5syb
7w0sMEwA3K3VYpaN3SWHQ3t7b9IuCLsJOahINlWoRzaeicPkGvtTkibsrkneiE3c6KEESMDQCpNu
RgnvF6gwbDdLyIPP9l0Xd/thQvgJIuMBq/1zaScBeDcYXBlWgbL6tD04xvQi8DLF1tw5/vw2TC1w
/dTnoh/f8j54TNg5DUZ2ESlmf9IS0fsqGWKaePOp4M0RiVM5+cBwQuM1b/UBR8sdSeLl2mnqR/5g
yiZARds2yF7NdtwSWSvXyBCmjRlQ5HUqi3ddh0BPdd+TfCyPCHcIHDEEEjVZ0upSQ0c3XuaDrQjn
hTkRXXp6OQwQVb8qc7WpYnQPaeqtZxM2riIYHugjzLuB5hL1EPz2aIRjSoXtymqA+h2kLED7BMd1
9WRGrGcgQ2xjKwX0HGNrzUN9Wf5boElK2PhMGavfssp2nfudCSKn65SsuxmYdk9BMvf6GJvxqyJk
fCUNdQY5GJB9uMqrnPTCSWVUDFwOlAU9gRRYlqrC5/JfDiQgwm/BzVBpDobvYVZkEe6KsMURSoiM
207cAmxvZUjx5mhS58IMo+moKqKrgacioP9FvvRjBSU0zj8NZgH1hDIYez6cNse9d00UU+XQkaTk
apB+OJKo7V9S5WP3D5+ljTVpkqSJUESu7SaEZKLCB2CHYIFh0rm0RaRE5cQGBj9xsaB6uMpBYo5D
xj0ryo2x9NZmitC4zNqQRQXWZSd3JEx+UwwKg9Y48XD8SMjU3iiB/szxMYC2maCX5zmB6HDCpM9x
C0d0QRnQyLANQywbzszcDTKxWU2QLWoPQElvA4VNbX89unEEakRuK3yxGD6rH1LwgY04uYbLFck2
mMiYKj3HSJH2cxgzPhE8kNKXKnJe8sHK9pOsb6rR+BjHlmds95ZgKU6IFcfVdNu40JHmW+4hQ288
wqkEZJoUT3N0V3l40YuOfe4g+dfGg+jDSzOFDOyITcT8/5Zl1K87nc3jL0qL2KivaO+BBbkTfoha
kxTNzrDOAgRbhk0fcm5Yjs82B5Aq/3mySpy82K0CHpQ89RzWuXx3TURiYcdNVOOqBOuKfbmGkhoo
cCVj+Iu6ariUcr7WXRgd8iwk6BJFWG0AZWjaQyvVjXCo5iH3TkiP9DMG+Ee2VXdd4Jib2Is/YVft
PfSl6Encq5vXL07sPKQAA93+RbnOXcsisMcJM1FT+FN+dvzssbO5Wgaq/rgQV0KcIAHjRCpCvJyR
f5a46xtN5h6oeZGH30O6G6NPGFVNZxdyWxKDGW1GuhYT7oBdHHvVH6TR3ZnLtWarz7opvymfXkKz
C3eH7kMTF0sUBr4nuvL7rm+r7YA8oCnFc2g9Gp4DUkcZv9puvg1AW3EuIlXi7Jk2eYFxMGqmjwyP
j6/Bbw4WRrjGeCfIGL9Oa0xcGfYPCrb1mCDq6NvotfaSI0w4nyYazXs3JPeIe7zU+yWG7IIzhVmZ
Fb3HtrwP6TgXF5BXOr8Mo3hUy2c2xu7ZI0Om6LmRB3A/cJ6TyMU3tfZTB85Ljqy0DEgbgMwejzuM
Qz8tZzoiZFWXyrydokQgVq6OGWXqumyCcNeU0tqBLUETY3g7FCbjbmoYnDHfpwPJl7znGa1HuyRA
50sW9EwluWRDu6QNiIS06HjJjY6WAGl6hSVPmlHfixGSMI3qEao8hpamJtqFBVVPxLhGwADaBQqZ
eReV1RpEGiINR23cJcc6INB6ItjaXxKuA+Riq2lJvQ6X/OtcW9+hcKJKW7KxM0KyIdnFh0SQmz2Z
7TkEjLuixGaEqcePAt8qMTjZFqFFyUSS3twrgoYRAaKQ1qSnu4xO/ZLtrCW3G+qx2JmJ8xK4VDTG
YHrrqcovdQY21ib4O18SwLGos11dUsGtJR88GEh0WxLDpc6+tSmGKqO91mGOoRBi6+MEGGWaPHAw
qIqW6dMBZOmb6opnvFZqFwO2dah118ZD7sW3VoUUZC6bBJv6MN0EcfOziyO5dhLH2qsZLiacQv82
pMin1tLvUyEnRCm5c3E0J0IdzJBZHX2WZHSR0ZveVhBNuwaCkZh5hnAHLYhhj5c89mxJZveXjHYs
SwSC2NG4DjUJ7s0hX/LckyXZXVsQu3uy3oMOSe4IqK/PELPnxHJilZdd6azzmUEl1MSMz43QtgXc
2i/alHBJlpfaQcKpABj24UY7OfwVcECrYkjvZ4P03DCansYYeZ9aUuuZjm/DJceee1ywqkt+rhrJ
9Cvx/WtvqDZTKqdNEbiPUhTxOSGkClDQqerK+UyVzO1r7mHx+c2PpJh+VoxlMMS4J7/K7/MSf8eg
h2pXhaa79wGsbcPU/4ECCydhEL6UgX1B4vdjYvZzriEQom632900GivZYgEP0bdwu7fTVdC06S1u
rrVHRPSJSfw7/B7iS8XUkzlPBlobFJ/p7AIlsJlKiYCOwAmJOjCq/IHseud2Wfw7jK93WWoh7OLs
7aa8uo4NFzcstGMy1OPFNOKXsDQSZG3Te5fW9U2DBI5EEqy1zuSCUiWRxzZM8y4e5+M8LcNKp1+b
1sruoL2aIkavAvxxZaeoa+bZvktq0A8lNHSuWn869D6RIeg34Z7BLEpTZ77O6s4YyLZPzap/SEpz
azZAob0O+aV5jEvHPZbNryYycM7K8OdYp0vyk2aZgd8qsYwb3xySsx+82uxE9m1Gie8btb7tW/d5
FLa6k9WltMUGGgd1eLE3TdYJRZQhbFGsmjCK43UbGq7QuzrIu1OYh9y/Xe+G0Wy7s4Men4RZ//T7
+RrN6RV0xG2nvVcASMhj+9fMmNx9PfKN+vSgUClhYyWfdVc4D5Xon2mXwxMW70GzoERCtIL8D9yF
ln7CZQq+qFeYXFGPGbq/Oiq6Z3Q07rkVAksmpbIcjHDn6uAplMQBC6XGh3ZMPpOsPHT0SFguecSP
mXoZk5iBF5ck9KP3MoMytGwLN8lI2mliytfEU08W1jKI3SAd0CCveptwmiik4zAz50GP+KLo6gaW
YDiqwiT5VrEl2EXzt0hn5y5iiKor/3tv2ViaSZWFjUFtNxOr3INSp4LoA2rDqEREm5T1Q4rVkx6I
MFMLnoYIsDQOIxYV5pg5NPt1FQDCjkMiILMs3jYCdQ5G1NuJfFfXjYJtABxonZAWsc39MNgAPz6o
zN1VXY00Nx8vo9Bck/XFPRm4FVdpWANvwD27Er5/U91mrCWurUN4ms8I3Fu6yTibNhoeO/kffgBh
qv10DN5njI5NDSlRS6Zzi1fW2QyB/ijQzWV9EB/sUJ1x1r9iKyc3MGS+AnlKGZnLPbGND07v3bvj
rFguQR8RVuqxyLOMdZpRlcewD5GVafS66JBnCCvAwhVpqz47O6t3ZuZ12SXUxQfNVbxH7w/TT75P
FSAWUSnBKBEYQISF028+83EgSCRJIIcISUCA4fgXF3xMYTs32NSvWUaDl802l2c63AWyf4tIyBpa
0GOzEXyri+FdxWN8k7Ht3siUbadQ2c7maA1F3bD3IPrG6MyBebm6y2ibt3Ubogz1zI2NcGiwu/kI
oVmtBtCgfHnTk+++ZbG+JIWT71i/9SfLxQbJo0RkZb3z5UxypOl6h6hgLW2DkkEHT6SIrspNXqnH
3kheqn48SGd2VgwW881QcRMoGM+k/TK3XzSR6HucXRayrvemMtt8V4yqv8WDw0+3/bZBrLxN+iK6
FGY1nruONLVmSW4YPZ70I/mNmbopFnogbqcWen5tbUQyXtG4esfsCZez3qaAMrwR4TQGhWnXmTFZ
yZYhHmaEp94sn7PcaQ8At8SmNpFaGbPaC2GyuTGTD8oGvemCRK2Fbz9kddhu0DXaq8SiAqlAN65S
v7iSakFx7wKXgJmwAP+QpSMz/xlhfweYYlw7Yhk4Ln5072f5SFygxbAReHqTo3l3vDudVIJ4UP/q
FjwNZKIvDg0hN20y0B2fFEJfEL5AoT5NqG9DIaJvWXfX9L9CavMHLUp5aQ0QtYsqXyN6mDPEs73o
Od0ekPw92gP8zC5kLDdGdnvXm9aPYp7zbZIZd22PwpKK/8aweDwPeRff1lV2AG25MZ2xfmmITsIy
L/ZjaaHpzvaN8G/yIWa8LT8zInJ9iMImV1Pl1PY2qgDbKucQLTze3hqd/SxKAv0CyH5BWvgIlAln
dsCndCoNNo4DziAwrV3/LdXVr7LpKZG7fJ039nfpqvKn7RUnt9gSN61u09gnB8zu97626n1jcHup
GhIZC2sDyi/eadenKQopvUdCyiZAK4LbRYGCZm1o09sMCrNmk5B3N45XFXL76chFjFxSyeYWnQS8
yh/+DEGvGyygi6m+zYyWMfwss10yDzcuzLZdCk2p7zOQNzQOrDcmAhUi45hX/XC2Mr3ve5eM+em1
Kdv2aFIbQbNMUNfG5k1W4PovCuZ6AB1JvnWC7kwCR0xLCsnIn403RsZ4mAr94I3ZvBlG/YNqg4C4
5j3vPUSZMDxJ0iBcy0zwyeZL0vzk7PFw8PCbreLBXuobj0Bys22SbTWm/sVjXI7FhQabPIq7KdRg
VoZuT/SnyLwDu7WPdOGbo9FNcV4bjMRoP6yFgi4DcfLBosNkYNvgpe2uKvNr0up7fOHDHZxQMuN8
vs601j9YV94i8U0/tW8e6fF4mEXbGUrVhgKnvc5zfAMNblO5rv8jbREB9AGJx6aKLq7T8+wDx0XL
aG3TzN6ZjIpueWoQmqe7O/Ig+fosLmlC4ZuEv1Nwr2jNYMOQwMX20pMHHjM68RPD3uZ1sAAqqwNb
d5bGgql2CQSGOQ8YfKv8LtPyzlUFlF4BG7FLb/LJyh59zIHJlN98vRhGWty4fkhnMYhNXHEutGg4
KGKRI7sZCmbJhAAiTX9qFM18UoiEzVEAgZb8B5H7w86vvLcEiBbqY23fS7PmrsleEdUAm4i2Ns/d
5L5GXXlGXAsdN47uSjctvhU53zW8INak2P2izkVHsmw6LfZVcMzEc4YrY75rWBESuUDBNUuysxUD
fP5kRQiL561kUj/Z/UwaXiWNDZM6DCwno2XoFbhiX7se+YiD6mD6GmvUJ0iZ/Wy6zwTohonsXVdN
d16Qq31GdLKW9ritKQMp4j6nUrO3ZI459v2wtSXbAw92MlBhIm4riwDkeKZAaZgQOdZ4Rpei95IM
VICu6SUygitYCabWejAokyWDu85h+IVO+1BNA77QZXOoQGlVGVJDTxxlG9aXrxfTT7cJgJPBtZOj
UzkzQ//Y3FcQGuhEGwddWNp8i6movHko9ybUj3WN36Avg/DSm60NDKoXxP1ikbAZudoQfNcllIFV
4Gt8p7a8sUma1WXZ3ANDWorlk/KonaaODcgcHYKyFDsLPcEc6TMYx5eodt0bEScI/FusT8ja37Ea
A9nIK7AqhHIALMa0Isb0m2KxOeeZua0HcTNN3JhUVR+Nl9RBu1EZxbBj7jweEnILkOWHXGRYKve5
NbF5Iz46mqi8o3GABiIHfbXzLiCKzr6J+swHhKs/gpXshfNS2ZS1FfGyZYUn3uuLm7QLAILz/diZ
3CdeUZxI8riP6BEaEdRbaROkR9SUcXCn6pedJT/92gx2NbjDbeU3ztZNZp8JisMloFW115xNSrg/
8kIitAHetyqRn5mGf9M2SFHKyD8GmQeoKWG6RFIfDsToMWXxmAI4oSzmzpg/Q0UfL4i/BDQn4UbE
rNh0dGVAxDX1AN7XZQ275GuQeFQtw0LS04n3mdZtkR4qwZfe0i3Aa2WhljT8SB8FOzF5u05H9z0L
MsZ3c2vs2xp5YImJgafYpRnxaMR9e460ADHHI6E3MdI1MTOUqkO5zrg7x4a9N2Y/B3Q08U4h0Ipi
BhJPhltJeWCw2d016holod7JJHEOJlSzjTGX373gybZYDZlDdqPgrqzCkukGc3WJa8gui7ciF3Tb
zIBkN19p+cNjl7KNsSQChyYUBHI0zdUPTHql9si0BbxDOnLMhHsalWQUzzqCHhmqQmbOdzrGMJ3m
D6ot6ZSm+BQj59tLx2bCPbYDW1CaXg+9X4ABgDSEdZ6a88bKu+9eFhgHkzS6sE+Mu9oFpxu63Hd1
wdjMDLytcqr4afCALgWVfnCmNiGhOkSFqSCb9C7ZnYWW56JPwsMy8p6qFLdH5/yUM719LsvDMCpr
XzoNHvV8PqWl9ZJZKe7IxaUql5ev/+UshsDOi7G8aHMAL0UsDbP1dvMlQ/56+VJjIE0YAG2bE0vo
GI1RY6eQKgUqpRMdBwufRFGwxvRTqMNKAs3AWkDFWX7r6/e/XtqpjnadETzz1ln5flmCJdxZYlnb
+y9H7NcvRYyjca+Nh3RRteFRf44XTKiTa5ZU3DMWeGC3o+rcakUKshEvhFBe0BQiAEldkz6M9JEv
JswXIubr5QUez3wKFvVZaaRPftPDzho82L3LL0mJ6fX/66n/r/XU2BChNfy3eHfz3r3/DyTUSTdf
3ovPf/wNRlvSJu8lCt8/fvn48x9/s/74qf8SVAd/B98gJJfLHzEg/IHjZ9v942+GdP5uOoHgP2in
rT/U1v8lqbb/jupXmNILiB2RuET+W1It+AMlsjWiSIREcS3/H8kQv2mNEZ3ZjrAdy/XRaJOxtIAj
Pt6vSRmhTbb+ZzI3Y6843wlEx7SWxK0ksnZ+qjVDH5zdzI48Y1vG3PFnQmndqRhhRaHiwDpgxoxM
4kzsZp8nj/SAYaJK2Zf17dT1LnFVxTMXK4XbaG0Ugix2uN1CewsCkkhqmzIqPhYW+xyH6pHR98kT
zffcqYsd0RPDGhp3vekbFq7Nt+CujWti1ZsWkFfRUe6+5l6id2VqD4gPLWICETlNLhoII/RvtBx7
3Hb07RVhgVkNGzPozX1QKon4mzdRF+917vQHz2memrolQZpp+VqZgJEGh+GVYwnsdC6AIMakVmn0
nx3wlWOP7irnIb31sVjycASoW4DvhI/6XhX8AU0145Sdix3iCgWzvp7OVtCwFD9VMhjvSL7EV6xM
8OM2vuSBm4M3oYn5HltNtZE+AXtO6hnsNIS9yxZUDbQqbz1adrSJ6I+k4zW7wmIeUjJFXlEC6UOP
mjuIfHypgfM2Z679R6DQx/S/ok/1b+To1r+eII6DDB2ECVwjwRDrzydIOgfNoIaqOkLBfTI7ayCy
k5c8IBTR9UCERXOPyIKIM7PnTTnQz3Xi/5+D+U9X1795LxgJ/ln/z7kKXMU2bceBpuJbZvDntyIM
i8E/QMbjaDR0zFX5HeiQ0xyg3d5Hong2ZPmZOPlfHYHf2CnLX+sj9PPBsbh4I+zfjoAGTabb2MuP
kBaZm+Am58Re+pl4QS90otnPRppsUnSfq2oxzhvtWO5JQDnxMbwjM9qX/3wcFjjN7wfCd6RvQnPh
/mGa+DT++aJNTdGORdnmRyfmQKAhdtathFQ0j91+UspeGT1yeY8x9tZLs/NY5hodKlK5VKNKtuG6
o7z9HKZKrj1PW3up8v3XH+WFSKVtQsXaMH38z2/aXt7UH3aH5bbofh1GFxtI4FiB4xFY9+c3HXEF
4MVNedOyIUqznQ9dGiCbHwxkXikhdabvJht7rL97FjOlOuI6TEKWbiQiKcZ9P2tvLtH3dJQOhnrw
aJYRGz/nob0FY00JD8qAAe86r9MfnSKVLxdtdoIE0/J4nX9AyL4wRuFAiOTnZIA2CV3SOtxYXKle
uy0Kpqe/+MTLifHbJyZHhU/KdkI6BEv9+RNPGYzjIjNJLurIWjKoAZs6oX8Zn+NAixtbBltZIpox
hZOe0DKZa+hOIcQXj2jPpYOvbJrYYSiY8TFyMhuXpsaG6kmOjZjk08B+jhb7QtYHep2Km4CskLaW
efguK4uhVF9nJ3gc5q50+/daTfrQGKwIFICMOvTXSeQgqAr/6nrh4fTbx3ZNM/B9x/Qlr/5v10tu
tT46WxtJfSOflOxHDrm+a8L8B7E2/b7+VQIXLYVlbCdqazIWXISfW7+NKIRbZMWIIDqWhOuC4eDl
L76Sf/feLMsVuIgC8rp+txA1NZluXYPcv54PZpP5J52rV8WmZFO33hP5P8RxGO7263FAtJFLR4qu
I6LrsfOeFIhha9AZrKpevLW4Xx09Z1vozQ+clsBjhzpYqw6zq6WbX65jBqtSPGk5n9zyHATufR1Z
zcEQo7lVCMs2TL/vW+QkGyNKEB9WxQlZy1vihN7tf/7Y1r/ewlyUE5ZFZKEnfcbSfz4TmfOOSeRV
6VF7kG+YqtwTICnBpHZEVmmoubW9ccpuP3Z0GSH/R8+Imaw6vqaFUxxKQjVWf/GWfnuuOIA1TYeK
1KSUcTEH//aWQLnAJ4llcoxDybVq6jsz9px9U5THEv/WMe6C7BAN5lnIwN10fnNJfCYMbWH91TtZ
LsN/uky/3olrsU9wAt8EY/rb+ZqyejUag8u0S0L4sz/bGD/Z4m0h73cc1yRRMCSPo5NmAEkTuVEq
rg4Ai0g4G6Fp253/nAeCaQV6nJ0r3K2Cefqfj5a9WNv+5T2CApMeTz7uJsvR/KcyrfdypPpq4lbS
uhfZWRK8Z8bcSL0YImjfEO7pyCzOPklOhyr+4Q+aCLVRmBc3KS4UlD/BAyaroALEK9PHyUKwAsBn
SIPiXhh5tAkTtthKOuU20AWwDGE8931cr9UsWgK7qPYCQPmGX/3l0f/tsbAcfUsGPNMtj3Q98/cr
cpitLKmxZx1NB8JCDZUB4vV8ToIg2nQtaTB2h1xPsE/oYIijOiPfJbRnhritYrjog8QsyadLjb+4
Ztzfqo3ljQmesp5nB/Tq5Cb/+ZAPNM5Kh+TOjanc+x2zyTZVKc/6+ck1EdhMOG/XSaavQWhbywGM
WU4lcKERFUKGogiNeLCx1920E5pcl7giVdn+0RGzddB5u9PM8j1/zO9M1ik7f8BlB+PHWgUo/EHp
90/2MqrpdWq8q6Ki9R9altjdzylzyIDSVr8GUw7HTaCFcouHHvzwblYMrRCTMYoTALilGpubOOh+
hhiuzlnfX0qRMXQf+B677FC7VfdOFsbtJE4catTvcX6QOft/Gcm9kWnElwpdwhfBKuSN/G/CzmtJ
UmXbsl+EGeDI19AytawXLEUV4GgcHPH1d5C7re++1d2nHyqsUkVGRgTuy9eac8z7//y29v8viwDq
K45HPiek0PwbS0e5Gg1gr42DQ/lxGIgfyRsS+eaZPzzvXe9OFPo+CkE3B5EukV4H+Q6LYb3zLIS6
VmzvGXkLYnVGiDEgsdykYGBPTNmkq5pI0fJ3JZxmhy7mNcpDdeB6DtZxCCbapszEyjmkx6BzaCBl
UUirqr4lEMJ5r6MnjH9I9+0LZNF8187hm4wTj1GRDXS6hKE3aVGdZuVQdpA4kQPvpXZa1ofxPNAR
Y0r1Z1B+t3EHd2Ga4HjyTDRUA/oLm2v5I1F0XoiIwPfAeUGQDRSrMD50GYf+1KC5E0cto8SmO1gB
WOYa5tRmQAPrxgyaSlLmeMSEI7dA+I1Knpx5ZP7uhv8c///f1f9f+yUXQQD0QoAidKlV/w9uoBmW
IPdyniUIl6S5leo2I++QBmtPr5isK+l2+OLpgzQB81yImE9eTp/dD6r7xLXonvs2M4+KrNWMgDgm
GN32P7+Fflbn/7kyBib7OPWGHXD796EgNWzeRIaij7vUws2gH4soJkjHZG9HdER6OukckNl3Q4QL
nbSkHMRt9WtKKZN90EarCh26M/tIAGYOYP+fR8fx/q91OzB9P7A5Org4oRd/9r/X7SlQrnJGxKpB
azv7lLH6Ou4RlEqfNHa7jtco+6az4XTTuSxSwdjsUMzSBi2zbHoJk+v//IDEPyf6v54wgVoGiDxH
KR7aX1Vp3taYvYioOIwitzeuUNlDMS4I2OBY6tJ440s7hOHlheTOZF/Uv8Pcrj9E9U4T0aRRLtqv
nt6iYSTFYSCK4OxUvyln+nPkDyXaeC/fJam4g5M/boekCXaY27iuSWFCcob4T9Pt7mET6KTbagIB
7lo/5UjFVX3kpbzKUX1XdSWvQB/qg+qITLOZa6sYM63PM7lL4jhYz6EWeyion61MksvoohDJqpZ8
PEkV7IYerCn/rqfCOCUhj1MzU1NO8GXC/wJ05rT1yRFjeGjK+Nzn3BVqYLVz0WWupBk/hN4cHBl9
D4g+Fp0aadGnWkbDWlTzuE+0+sPLrdYNE7Ad5p5v0QKtzvOWP4pI+W6RupXYkg6mMKGwB+65ilNr
4yeOfLKDd57s5CrK4SEynWjnD6gu4y6DuMABmk0usBD+Y/uN8nggHiTfkdDgHMOy3aREqNmbwK7b
MxvqL9iw870YkSP5tCTcGfBOMSQuSTp0LtCdpHuryt99yxjP5Egnq2FJE+DYVIJhdt4L+t7UeuA6
Qn9To6a7YksZzwVK11XD7kukkMeORS7QKkyiZF+1kfc228wG7X2b6OnYFfYf3N/2Q5/LD3+eBvpA
k7EPcDEz71j2EC/YMyZ3Nm8sgjeFZYRXxMVHNXTRTb5M6uEYQeEcB17JQMNKkTbaCUjhbRLBxfbD
AWv+2KwdGqN3tV1gTnBIs7JRmHG6sfedzVU9lz2kTwckoSBZlUgK/yW2GM1OdXmjhhG5jyeQ6JqM
ZBEWvAcdwCEZl9VpQdRvvCH4ShzEcTgisws9oMVkmiM7pZ/+xLGZRCPGIvwkGB6L0O9dBJNknZRV
d/Ta4XsAfLOPDc9CIFLjR8YDvFGoIGleXB1Xwf/0kR+OePdDkrOdGbMHRVW88eZ+oxurWylOzVuN
aRJ5g3d2QqIl00FhWlT+3nbaqynzBGEKfBNbZjuA0MbGsroMwQ2DOQd44MFLnXtb6CVWcqRO7ZkH
zRX+KzmiU8ujIiYYo7mb++VXeP7Fzyvz3mysc6I5NnYMzX6K7raMcJj1JApZpOoGHobHrLT2HHHs
Y0WMCvARaxsbCJLq1qVG9Ht72/piBK2fYXZ38tfIKpkQKvTSmQ7Tuzxnkjorti8RvFSMwO5bi/jA
PiM+IKpMfQ2tyXohCo1Biv1sG/H4Yi+DL0eha7IpmBAyJ6DOdGzvKk/tsyiOLsg/OI8F6D4FhLts
fNTl5F2pgWpZRAhn3RnTgHNLeF18NYsvbWL8mZ3I3YxZyDB5edCpCm9JfwgWnnO+Ughv1h6n5F0m
ZoIzk7jZhAkGpBq7jEjiG3v68hADTKhArpmejZUjq2LdOoz0DFm6FxPvPodBK96ns35y8MslOFYu
esS0BPCEgBATzZxiZoJP9aKt8Rp5Q7e1QQ/eG2O/sZY/HKvasLd00G4d2Y8vQd1lSP7m58yyL9SP
ZBIWZXsb2Dy4jHHRa9LNL8gPQjRroXWdg4ZBjqmBJqbuvhhm8bJEZwB4T/RZC0657IZpQtITl9Wu
Vm558QQxk36aOa+lHXsbIWR5nmxEipWhzPeG5OWVxF+kEEXuObrzPAX0JyymVmnGMM+y7GW8EnxV
g9DM6Rws7JLcdJo+Dy0sikfPwDPSTtI+W678BYeDqSaXK6XkzeSnWwoNjv7N/Oa0LD0N8C3MdrQm
ot+FpmvAqfHbrohRb1zRH4Uy9C2mWJ7CIrzXGekggY+8lGM2J5wSDF84WptycvCVlgfXT56KYWxv
TYBoGwdHGudxfFPZcPWjW17K/GgNmGtD7N3EbdRHnB0IdA0tbmiTvFkUMoXbqdOQpMm1KPMzQID9
nDf3bsI1WLWCAXjojqz1Sq9bqdQpH1BTpqAC2+GjrJyXDi33NZNADcnVa3ZIWE5pJtFJu9PNz72O
CoeimQbRNhuHdov7I9k51i9nbFmrBhdEXW7iGCV2TJdmfZ0VEugfLAkWL7iSxam2wxPuAt7ieFRW
AZHA+B7Os5TtPV6mahUosB9WZOER149t4cldHgtSX8MWPJ0lUbRVHpLE1rpNaIf7fdCvmVLkp2GG
35uKljTrsDIPMQYCPCfD1hhyym8Pr0vu5WeQRviyabpGFWTEvmym61C1z2BBqKGFfsv7j66gecOJ
hYTIILsZE9RVsuUFTuGqDIXrYUrM2x3rBYaeXOIhKeVt1bqX0vPkZUiKlnJtYLAqGOdji2FXYxNs
iko8JoyVHetshPhDzaY9SqPaDmURXJSGeCL8g9Mscr45P8L4f5tD37okvlkR9XEy/YXoV1AC4hAk
ZCusOo6RfXcIS3CawVOYcHoIJxCnhiJnKGW7NU3PxVATEBPejf5W15DpRNG3Z9NbdI/khEWJbcHH
rMUB6xIQtcy3UFcHz/hAEX8m5TV0EiDRNLl6WffYBTF7ZNF0ngeSmQ2yO0xCSDiFux7nmH5defF4
S7ZyiBMLZ79Gx08cUjYbD7nTJoQOM0MhT6nZ5AQk1b7OTq1ykcaOM3Y+OR8dcDZ7nxnOimlKsguK
CsWLOdRH1AwvQTr8GozXsfDIYEpx0/TTugki9zFbBh6s40eugmCVhlSGbhs918O6ZR5d+v5BIf9Y
27FjXexiGwTpY9rTZuSSU2y6KR5lZNuMdWb4k/Xey7oPeIynkZ14nIpbg/73ipMfbSd8rjDud1OA
X2YE7zAp7yUeZlChirAVBB/3fkNEfIGI3+sMA5sIcI5pjHd9V98In0jcltpp11rOWjruIyU10jxv
uPS4NmPs07tJz9BT+/xz2kZl/1mTK79G5YLZTbzHPl6iMcoPgZM9tbRGVgRqvfUDPh3NNnAcUFms
NNGblMQLI2UircuIKNtsaOMmWevAJvdZCl7CnGXD8laGqzEjp5upACk9tpmiRt2aI8YVbRIs+Dqg
+2c/zfCu5WzNwLGehvnNxkC6zWJSjBxRaUzFpCCNftFth2b6rgcB0SAH/OjUL3JoCaAfFeJzQ+6M
gHICX8EONg75dOZ7CjKjyXCS5a1CB+qyvqPXAFVbrRN7hNk4GuRLGm9Ot2BFpg/O9ug+GqJEFcft
fDwGUNBXSYb8CCsyMbtCPScc4CgriBGlbNfaqDZxUn9aHpY+D8gjMXiaBkxy1SUtO+ntpcAapZqk
2LYyJE3KA77C4G4mJ0iOxi3ZhyEC4DVixpXvFwDWUISsGHzDoi1gAERYpHSHSqzLCdqaLazIdP5X
7F63guhKoAsT+Z4jB6c+QSG4NIPC2v4gZ/jaTEa+7pBqtkb+ZSOrD+PL5C009AnXvGWWVAp9doMG
uWO7bs11En0CKH7w/OKx9toDIv3njn4DqE2aHE3IId1B2JHBsiiBeocxC19IW2YV5VwuCMi/QIFu
CmKL5hmFdoeuiF6itSGWj6OJER69BUj8S1VFeV8E4SFhKdh4GWZbuXQDTW3rfVsnj3VLXMQUue2V
ESCXRDMam2luf1EcsWVrNwMJHj57qcnWaZV74C+YoZYbrVLAsVj/1imAIES6fPjzhZ9v+fnwn5sf
Fp9P83Slf/47RHoLD+Dj5/u8H7jdzzeGjA//1/f8fDw1ZrqsQuefj/75RlxfJF6N5uWfD//1q5a7
HrIgJuA0iUhmAsOLGVru66bgpfif92x3tT1v/323k1qYvwhMfj758zh//vfPT/7zy/51L3FoP+LS
QTL8w+3/eRgmhn4KeYmPaXksPz/+1+P7113+9T1/PXF/PzX/3M9yt3FfPoeKZtQUXzG/MJ/tzOLo
KqVvmQoftEQdMPjjR0jOJbVqvx+x4iJUT+aT0foobzWdffSzyOBY0X5izvD06uFOBBT4shjeioQg
riz90FlJdiVtUFW70Ba7XetkZIV2ycvQjR5v9T7Ymh0x4GkTd1tr1K9xUoZXH7pBYw4RdpakZGsj
2zYtEAeWWa1WltB35pyBYI6M4thGyUkFdXmpmL17fn3xgqK4E+Fx9IIMpS9HMA4gyRb6vLXybPOP
SsL4QZqf7YAszs7Aj5ctmTxR6Iy74DiX1OfGOH9A/rvPxmSLpmxtmeBpPcTNDd2+jQhYTcmpuyLf
H465BTGkHUwgZOK+nZY5BGT7dTBeOpAMdZqbZMLP/rqZCCVDydrvIUvtE8dDzJnjnZ7GNRxRTLsO
crbAuEON3NAiKTelIPx1qH0G5OIQu4bxEG9bTmzruHKidWNgmW3wom9VZDDd7FG3O/hszMeUVvem
nf2vQPekyIkQxTnsYm84erx1Vr79nVOz2YJno8OdBhW1gZGTx0ue0BXhhFj7tpHux7JvrzQmqHs0
/s7CuCnGJrw1gmNTDFf6Gh+mpfeV2W/iDAlVoTgHJQMRCX73LEUUXJKw2KUtz54Ip/faCu/QD3b7
Vlp0cgtjp4euJ2WhXZjyEtJvl93XWAxWfhz6YF+nOydnQXVg+QLs2WmvvRlKN4cWNTDHEq+2xs/l
aQqRxs8qHi3tdEDcl5YT9W2AdTFubnwzAqswCRenGKa0sQqafVQ44ykm1G2cJ1jffggpgO5rWo/R
WkzmM4l15EHPRnqYwcDBz2eS4xG5lOXTyqL3AICfaM22xhA1tcclF0EkTDInzMw+UderomcPnIwe
4JgJouCnXvQMTyOXt8BpI7SGHR+nh9pKvwHLlLuClN5oksl+nBb8SOcFNwk6KsI4OZvLHCuFn0aY
xes7/jR1LZgmlMyVbwyJ2TT1f6scgYsR4QW0055QKNftD30it8jnyxptZWSgoyYd7WilI/4N3lhB
E8tHf/x2TGUe+aEEvCa4nGLx31TeL437iSCSTzk/ohzMD/iDaeALdZ2Cda3TdjsjyEUxPH+4DpVk
mQ63eRk9ZbHzzRTJaX3gFf6CrDJOxLbzIIs8Omg/MIB9QNOsY8TlYeQKdPxhvWWzext72HDB4l5H
sw2ZrmtuhcQTRecI/EOWXSKr2iYtEwHT9dmIoe+upqY9206FEHr+DExaZ6W1FQUihhbPxY7s6lew
KogD8U6ybzpPSmX3y3hg6oeRXdtLdyJVT5mKL677ibM8omtq3LUzupakAMThL9SPfMJlaJojjKJY
30LUmtY5PC9e2to6NI37C0AYi4YDpsFyIZX5SP3X9oAKWdTdG2SVc+dbyCTF/G3KRUA4PeKo26d/
+ii24Ch7J92HCpCw9Yc34LAexpwaQjovlo/wjjofFbuDqN/wp10obBzm0MYjYfMGRIqS5MSQCxr8
HJMxJk4W7Tk7L7b5JzXG2MXpGRfUafZyLLkdYrxl+BzbRGaXcGdZMGClQwzP0pfQFKvaJgYCQ6bc
p9K64oXY6xlOkhPSRXX00Z3SJwNQ1pqZYrzxGwTwgeEU+xYCDUD9ijQ4ZErzppR2tTYK4W/7Qj9J
2haikX8KI7gPMJQA2HdGOBfONn1QRdPs8kZxjUz5fZEV18m1zS3DAuFb350Q9lZ13aWIm9dwwscn
F59aPxRPNbGsRPNiioDBhkAr6jyyUuoFCZLv/GqmnhHYShyaCVa39Sx+TTap6g7FWnw1zJvUxCte
K6YTYviIkE1g2IVvPfUTo+s5fpGZ89tupminltbTPHsINCkpgBr5D6JLdj45nCOOGrfxxUVxBSSt
8algGK4G/81oSw4sWHevuoPZ7rovvkUwXgNNyGzWWPcJQEQvGyvjzmxS4mgtFPXZ4ggn6ItUPWZn
SdT2e6MMXpKFKNiYxbtHodd0kAltMprRsNAuG0bvCV7IwYogCCiu0GyGYeQB2q7SyoEeM3CeLZiT
VnI8mBJMfI5oOO2jj8TBu5MJ0lf7vLqmvfuLHGO5Czug8pO/pyn6pq0uPRMm8NuDL4g7LiGAmENi
GoVrVUvywpYwwyDlnUl4J7Quu2xWCPLqQ2ETlc55I0gneHG9KnfaP2EoRjOOnnhDmd+QTLrK0my6
DAv5whoqyFFN92B79DQaJ39S/c7wDLESrJ4cVVG757o95tK2zm2yHPGUsk9d1T3VIef6ADjXuq9d
dPaeNvepQ8XPVnUyFXArmU6cB1tSdGTpbwxT5we3i/9EaNkRqvh7ShGW5YHJ9qygYMTdYt+km7ha
OlSDExWwStg4zWQ6j7I4VLE+1gRYOtipWTg9nCabMkOIB5HjGaV2ti5tQrPxhdzZzgR2QdMUFji5
K5NuHsv3gEEcamVGjKVA4ZtgJRurQ+uF3dYtUGtniK31cpECps+3/EbcKFC/wjil31asnCA+ZDIp
eGIlpiULw0Mw4agAIESmqUsHhGZFyxgGHgyBtE38m0QBEp1aP9hKu8Z6EWQPEq3/vrfqaYPbaa5E
+U1fPG8A1iGzIAeGAe0rRLPX3sEXic6a4shqzsZiBi/B78/kXjcI9V2MKLc4oDDRGP6Zi+jbrbAq
EigiThMRF1gC7RtjKBIcxuCdid5+i610F5xibFwHTjs06lT9q1DjuLWreskrlTeN7x1b4lCIzAiH
nfKB63mN2AXy0NVanjYc3DBCFyYEApzVU1KEh8mcHsZoj3rO2CqSsD3Zao4zeDfTX9jbMDVt03ri
6bH6eoVX8aHoQr1pRV+DuHdemnDAc6temoRxNoEIrzin7Z0x3/ZOBPzE7q5mQkniFN0VCd/ZjMUd
RieegcEHOpbcelz+xAF7N9LVxB66TQT4kH6nUq9R742sbD5eYQdv28jW2HAe4z2CY6Eb562rEK35
VqlPVnypxu6JOYFcB0ZYYNSWD7N117UE4joWiqcGKO7KmaIN7sxq1WN0nY32gj7Q2epRU3KF+KVd
r7mJzDq5EjX00Fua3mdFP5LJu2Xc4jR4LJaomx87Dq1bmtJl6sVbWdNN+eeTvWa83iIOsv2KwRL4
zlVhGDVbbC2eY5sZVR8bxkopaTORwTrWzVW56Z0KACx4GHnwEn9bLWFTPzd+TMyGk1A6yQ5DyXLj
RXO1SXyIdW5vkpa43GBmOfmzKQ5AqqC+9jDOKqybcLns00DUEVEkJGJ1g0rPg/dMcgxzAiOf31Hn
kq7T+wdrSdGpxxYFmqgu0UIO/rkxFqTwz//YrgizoCG0/vkcvCB3bOQps2V76nC/n9Llf/hcGKJa
Q9ztK1BVjpqaU0xb6kRiJ3/hf38s+sLHywZnFj+n6M9uL7Gf152g8wOhnAAE4EY/5HAxYIJZdUH8
amd5hCR+O8kaW8PyO0uRKL72v399SvdNgdiApUjeKS1rWazCcoanNRuPzhJHpN4ZNKOiX77+800j
0R/b0Yb4NouIBbpTBgCgbAHjlO7aqzl/xL5Zb3OLCBqQ0YRTOnQjWj2BX0xcDD5puS4b0hzggvXr
0tREOZSUFbwDMAeYy02mChyeN/Cpq1PhgDpYzWBn0jpKjyFpC3vaQYd/vric33khGRSOn3MgICxK
2MAnQnPiH6Bsu2PYfT8u58+fG8lWsRlpW63sJeZpSiHNF3CxUPveSK9Ag1oTr0kVB6AoBgg7LjcY
DZHMMC7vDq3E99xNNlk0VNuDEdjvYFK7Y5BmB7TccAey+KPxGmMrSt6/XVfs+glj2M8N/eyN1fuU
ygPBTRNAOzoacL1+vvjzv3z5sA1qJildiA2qZ+iZGCBAxdJb8/X4ovKaUU4DmWrp4NgJASD9c+WJ
iVYatKNsemcFxI66QgCFiEbneJ99G7kAsEbYFn/iik/PerjPg3MWmS/AdZhmRpour/kyc65dIVm9
s0fxatnWi6tJzekgeECCe4hSvZvmEQyS3R+piX9XMXXzr9jt3yCNuaj6uGuieG59Y7hHgfmiYLUh
13kePSoQgnawC/O7rabbGM2n7zgfiC/vx9bjsFmb4xrN0rEIyrNBk38dDLTMbRtjMGQDzYmS69eB
mKILSkZWpQoCyHTBAM2hbvnUf98o+lEMHfrkWE7d6ufzud80e0NyZl++9te3pvny5vu5y58vm33n
b9vRef3r+3RIpso/9/fzfbNyA4hhzrXKCqZCZQFNbBL5mlHDH/w7VydH7dKE6Rtsn3TT0m0q6gUO
SgWw8ouwO+nW3ATGuZBRcG6JVdp6OZwWWBhr5oL3hgpuI/gniCzgvDTEhA0xL0gBlC7V0YMjlkmY
a+zijFAAgQnUFXxJBYw2dAp0bexq/5FLzjL/9FgKb2u4SeU4bN2qvVosHhcP5/JA9EyQEcwcavkA
uII41InipqwyeYJtfB4VuecugOh1u/Tu4pzMOqPuPhtknvsKySdGLJJjKxsPVvPEsd+npmv2rgtj
y+3MnY1GeVMQfrz1euvRks2IZT+m6I7YiwNqjIntei+8G9HC0UwadTfCVm2UCTQ8so+tm0DYCoAr
ymA8JBxZKBVRXCeIzPd0Ijnrd9YfH0b6KYPvpDImSVLIN1IiaNE489Znz5+GV9MK9AnGzoeV5t2O
SM8vlQdX31P3GJPuvC7+dtzSPIPP3sQxGKdEPw+ZvTcz5WJ+w5NpUvxOat+5gT5ynH0uWhKP54pB
nVVM35UKXhpbxLtmGQSoyr/h6nhOwwS9gRV3q0IEu6BLsNYOb6z2/InV0RE2Z4kkeQIKfee7iJyY
9885VKci4zrrhnqnK9LqE3/u90i+fhvfnLMGYhO9J8uLgRWmIOvxTjzhOOlOrjPNazjXCThN/09d
DaA4Zsx7CtlaK07MMYvQQBfcgrPI5keHw0rh2kRZFa/Cc778EtrpAupeM1ebtosWumMaO/o8HhGl
i5YK0m3PEKnHvrtP2+KOVi9VLodzkWwHwz70qr+U41ztXAM0lOHotWOmdwRV/PJFcjfE+k4iBiDd
r4dkSYAcCFzc22FD6zrbuIa5xTHOSXPbZN55qnHdC4ZXGUoSmywtGkjjU2wxBCah+tsQM6lBjXEu
G5xeQX8di/HdwcG6SsRwB+/+vvXoVXTugzno1yTXb2WSYIAeD5KevStrPHpT8Svw0Z9Bh1kJg8vC
GapLVZYfvPpkQTnxPRCxL2qtGYB5crSn7MJCbzJX+vZUdem94fdoOb97RvIs0B9jjqBNuUAB0/5u
LosWv6RawlLti19Mn4UK/mD9pCB2Mc20JlendSfUNxqYT215v+wn+FOS9g4L5dxUX5Pp8ewnv8cg
o3kG3G8NTeImKcR7Ni+tAJuZhdIvU2iPnIkkYoEg5hLt6FCAREPg/s77Mt1KkzhVCu6bKTZfusBL
NhKdMH14c9cs94NeBLiwhbl1GrOzCNpHK8D1oJgm0jop1m4EuA+tziID9Kn1IPKZpc3sFr9Abs8X
4QuG9DzwTAE7AUjwJJuu3pdzyai/OSd9997lZsno/zUNsgwfNrHRFtmaxNFAKgPplbX1qjPc22QU
zd4qbdqgDT0KNORWOYSbwRpvhMYhisBATn22121z8UYGGxyub5PYZlcHF41tyGmeW5q8Xuxeuone
lb+sWbYL9z5KjmbigO0LYlprztdgIsOxZbOZAivZ2HFP7Wv2T4GSD4MaVsA2rbFeSK4k95UGrV+c
PKxWvAGBhdH+K5qD0RIfCRULnfBRDuq+F8ZHFAYPPMPkL4zs7fpuill6inprTPBpQZIbfXcL2vxU
xe6BUDQODPa2KoYXGkzCN/8gfi77kAmBnz1U1fSou/m1HmCHhVZ+AuRyAfPYrwxeHu2if7RoYFnp
F8KQLBf3IsOi4nfhp+Waap1qYLLJIHYqNVHUuHpdl6nal6JC5aqQknzEaOlWoY5+zYOpt4QhFjlX
ZWLcuYBxiHFFUMO8sheftCbOs4tFyYnqL5CKrw59HVkrj1PG77pHhtZ6EbMr3wWyr16S1HtmakET
raeDDHrxN6m27JlWcA8TYd8375EZ4Rf2zRuzMK7SwiFNpt1IhmbApBBBHOg8d6ZoKF+Mlt22Cuuv
JbpLU/stSOJmp4PI2ika++sp5HjqqDeGSc56kEF9wKqAzUtrdG22SfUwTkfb1t9Rx/kl6+e71oPO
FiWFuUE2Q7O8/GPSFmVz1ffwdbgoURNMssESmzzN6stIsR31Wcu7pevOFqmIKyb39I+Kx6K1MI41
iNqqhHACHOBrCeFliv30mobta1yChAaDAMKYbuqKWfKnxVDggPsJfG8B3DlhLXEMBhEIE4qNgdNt
Mxs8nxJ6GmpQWqCzLS7VTJ/V9IFz68S8CRcZvVlHpzhwb4LRcx6bCXpIhlKvQl5hocYjlkIyp/C2
/JXofpb2EiSvr4ii5tzMiqd4wCvSR8N+7uPmIDiIEbGXwvIT5A5GNfL1yuN8SUCNxfhZ/cms4ZCH
yJ5ITWF9te1646NlXM0t0iqiWbpTCvVvNwZ1A+Q/fIqCvH7sZEYLxVF6T7mZbsMeEJjbZem5dKf7
hnneJXQ6/+Kljb3DW0LoO7l5F6sI601s2dfQzj9j7c+XCB/FcWQmNoR+c+mXm6BKu+1o8fLi3fNO
9uI7mcb8XI20yM16LiECckDMsqWztEQBtHkf7hYb5pQX1oH+2a0nUc/93AQ94Ce72BSNG+4z159O
qRJogmjrx94AQKtnE7UcEEZDpuiPsZXc/NxYE8o9I0Rp7sx3AYN70A7D4kpE9AlQLrwsFKtd7o1L
XCuoL43q124q5zKyGeIp76FfVCO8u16Zj9Sq+tHHLG3Oj4FLOmpuuvbZ6yub1BCmX5o0z6fOGosd
rgiqRCntfSB5y8Wda9yL6jnuK9gBywdebE07a5nhEzy60o4L5cnm8to4NoruTKn5JpkT9lWPaqY2
wS2EHU+PZ5fOJdHlb+V06V7YrXfJZ5xVVpsePCZ0a69R89pMEP/4kbgJ/RHZXE9Mg5dhi8jpBK8d
f3C2sIS7vQ2Ff9VJ6KCDxr8/hQbD9aLj3jSD4bliyj+Z9Fy68GYM9oOoCVazzY0tOwjDDZNuCSbI
0VaFDE+TtDJ43OceIpZ1iSe2OBD2iBltg9yBbDRw5vUcGRJQEVNvHiItjkaIxSihnMilJc/9qNmw
4KeHzUM3i4RGoAWBj545JjqGGLMB69/tN0FC7e71KO+Qx3QbLjOHJTU6GKOceZM2E4LRbdewM6WK
HxZmvPN4yva1RyPeqOkrKtUFm0GjvkA8gInSOZFaa9COU9SK/omM2DtIV0eLxh8VlAG3wH4JTM4e
P4bevnbStRkrKEWc/ADp4M9jA906gdxaTjwR3NJe47Hxr4kc8/3ctbf17FxmBXZ99Nv3TBvfoTM4
aEkBTsaLvKUC7aoKngj0Ohxdo+ycl5iPKQKLVTCywsz9pzNNN7MugUxqcFQhyB2yO8lrooYTFdtm
iakl9Y2t28bpNiimeOE7/Mkiwmg7unlInMYbX0bn5d/ssvtKH6RgEzavCSIxxppJOwARiuynekqn
22AwOH2y/gt4V+OUvMNHeKiUsRqtOELIkqHwIhOXzZWwAGZnAJ1Yqp0K0AUCqDVIB3iwXb9QwuLP
XMJWCcVEa2Cq5qtMv/LSDUlPKmmgegqGc0uQq1Miw0wjLMWG516zslloYFiy45AmWJudaLwCERQS
6grsY1ZQkxmZ94pLRt518fDWRJQfSd8fypgD2zzISyjBwerCIfCzXyzT8AlDSibPApcSZyKmmumS
gxg5WcuC9E4IWTu7GaKT8HKuSjPvHkBaH6TzHWVhQg2O4npktHqOZHLXu9o4Rsyku9giXyMt8Skl
1lnJMdhUQYwAK9fFtqBHuLzHzW0vaA3PYdacp87aNSUbxjQGx6Sv26OJ+Uq6DsMePd/nVn6XNIV3
IA0IPpFPkGzp1gagff+W/fDZHOt3LiGYfwZaz2Buw6O/5FpXdPJsu3qxmULtvb77LKUkw9xNH1AV
L26T8TJJ+IZ9GnAKpr5Q5fDSEgozewOqE2Yeo0dz1iN2JYGGu/YkE5J5/tXotqet6F6UiX3AqTlR
EW+CLglQD1ZKeeL9ldLLq+9cwK8jGSeENNS4z0vn2M9IaeL7stYO/nH3HABXcREtM5Vw/4u9M1tu
W0uz9KtU1D1OYx4iqjKiCYCjKImarRuEZcuY5xlP39+GnEdO58nK7vu+MAMcZJIgsLH3/6/1recM
RYRmDDYOkwFDd6G/KYsibYvUpoZOR8KPp8oLnO5ttcaveywvOvK945sIY1LQYgtdHitjL4MI3FS2
dWrZtV7RlK1X6kwRMwUSZ8rMCoU57s/Yoh/eUKSwdXJqHOMyEKrirhaK1ewnj51xMjnA3cCYRH6q
sewNFP3XlX63vqrpGhSaDp5WMAWIvQvmIEPUooCKaocfnehGo0OIoNo7azSdHTYMZgWJTdRKW3pO
DQ9FL5KzJdM3qcngrlLylRzEcefSaTX+FrxAV29Xa6YcSm/hnD+w1qdntkR7ei+nVEmZbOKmKdO3
aAzlvWJSDG4XxU+N+K3QEbEiaYFeL7z2yqBvx5EGbpEjYQo4A6Cosu5cumIX+YL+4uYCJYABHJMm
Mj1JN/AsvGrViM0b2ahfzlD0AhqcdoF5LrS+ZBTjXFaYD5BosMNrFRjEOjhkGnscXRRR6amyaXHA
9iaa2Th70OuJt06xGlMz2evVcNtrzLhghQ+0slBLBg1xyk7Qb9ZXWqTOfgypqVHnbqgHX5IheAi7
mZGOHhLyNVa7PaE5oyP90AaI1HkNGWdY6NCkGKgbrCHorGAHS9SuIMbUOHTaJL1VKmpx6lhoG8Xm
PdI68aIIKcSoQv5PhqvY0L5aCuMR1PnrMmJGLQPaClXG+Yj+MXJGzgXjRhp1fiTVuKs5SGY+ld1K
D+BBHbdK5i9dz1qM8BCuVjE/tg7FLZoTJkYSKrO29cSeoRkJf9BmctdO0NwmFB4UOHcW4kItz2yv
V6K39Xqy1CK8qjjMye2gGt+AtKGodfiTtXxHNicLwuhtYi45FcNLtPDbKaUEXqgssEMjQgHsIsjt
N7qiFTuzmvJT4oASajAQtH03bfOIRa6tMp23s1F6NKNuOo6Kvq9l+Xppzfbc1H13Lum5g1HODlZa
TAcxBzazsb4FUc3CYda/9OGo3w5MI+VJbTD8Zb6kqcNt2okOz+LRays8UsuTfdGbXwjzzU7rjTT0
r1EkhSRMV4ZPpsCVFPYyAe0z8mqFRcgJkN9zNJJUjmxEPc+THO+DBSc44+gdzfZht6jyXWV05pax
xDhpfXBCjMJ8CAZOxRJ/X9v1q5Mpqlu3yiUCBet1s+SPJhdJcVDJgugQ9fqLRFqEl3Ri/1FeOxoz
zjSdwDqdIijf8mpyiLboHLLtWc1OnbVB4CQfOntv1Zmzo8hPaiD6PoCFspeNcnOAGwjmXshulX7Q
XEWFjtDz6zExIIeRacIoVmpqo4Z+SwOmK2n9cSKGENrjl2RACZpauBmYP16MlDCQKcRStngN7p6W
jHRhAeJYGqXrkpkMEgcmTZmZ3uudUSDDecdhZ3smYc9cDSf8XmiH+GzV7JYNsMrRfOoqu2EZxHQp
RN1TtPVTw8zYrSfGoHUgorwCAsrRHDDQXI6DTDI42d+WQqxGe4u1fwxDvObst+hL0Ltncltv6gms
HMqIQ27R9aeyNoB6vcllkCVjMNd7GUqEiIXxBlVH0QELkHdjNO7b4VmRMFwHTMsI3aT+zfKQmCW3
y5ojrhfUtgMX1XU/meaLNKJN0xURz4hjaP3AUPTJOWK2JY/h48JE0GPqyrUeBooC7Simib6NOAQQ
pijvUPQmj3PSk0odN1aPWMIeAyatE4VMXHVUFDhXYxhPYFoTagYMWKrCUJMi9+m6oWfWQ9MhIvzJ
tg4kERLPV0XHxorehPm/a7O3vOBoQkiL2FuRoDsL27k93IdK9zRzWOFRgqTy8xCUG5reCZ5vAMEP
CkmWjFgpPG+3APxdXxOszfXRPsRK9IKLvvWKESMaVAimJbyo7KzdnBssfYMGEnUqv8sY2KmW2Z7c
MOQH1/lCyHdrjmdK17NrgYMhVaPbGCEiE/QBrUDaswewuij5Hev4aynEIGgBFVtH8qHdDogi0Owz
krczC76Ul+sNUz4MIpQq1eTNaefzWlLHRkJAPat4ZBIlJbhk9iTdvLJEnZKhfdkGlaBcpPltZfXn
mEFmI+VvBDXW2Ij5NpWc+wvY6lpf9nnQRp5B+Zw8IH7HjzGxH4+Sko5bZ0zeyJwB+qhhliG2KFYH
7ZQlCCiM0SHJlLPdnm9Yk0TXNV2oTU7d9nkYohq3SBluMwtgb47nUB5tUc7o32MKOvuaEPdbu5Tf
p+k+dEr1lUIFiudiWa5i3Uz2hrY0bohZ3ZMoUJUyfNOyLg+xofZnbRoO+cDizyE59gyPGI7/gs66
JDrIIc4CNy+ElAL5Jtp+DucK5MGmtghRCcfMI7UOsrpUvBmFAsAj43wUR0ij9N86Z35U1eIMU+B6
LMGBBI1ItOK6Kzf6gdo3i5xeoa1HnXkUR48h1wxSzBJlMRJMTspllkFFI1aOU4ozTg/t1wV8mJXh
czb19FmMh5wnqA4swmnit8gKHsq0vhSL/tLN0fcsM/fRWDCqJaDZqGoQk0AJH3rwfc30WhupEGqx
qOxnTHd1cRLVE2/UlhT2FkNYIfPqJqwAm6P4IfuCaQe+W7JqZ4pvMiOyk4FVz6z9esEOWNvK6gnT
HLFNhI16CQ2PPjkNJ7Wx3yrZPqS6gztQPYCNxp7VVd+C1uaY5eCSe+NhsumTk22Fn7lw8nlDYjpQ
Q8wsS8HFlxA8prE0Urj4JW8mZupNuDh7ce6qSbtscz7OJNkPU8dw18hJupGkDgIic8VeTCcmjXTY
GreyXd4EFSeDXOCWbil1G6F+XaLD26yfvBlwaSfmDC5buu8HXaIdj/2NWUS1ONeq8AbPCxcC2MLt
pnMY5CK8VpMF0Z7DfwVRradLCKISg8RZQjtNbZHfN8SE0PfkGRkVwxLwXh/DxpMpHuZ8mDZDowG/
5KpS4q/1csAfpeK486xfgypkL+hWwwAGZTnWl2InHpdnpFZMXW0vG5AKIRlqgppfUqdjOpN0FvQk
0/Ne4rUtAxx4pE0ZgttdlzuVJauuqnEm9fEZR5So0nPRiQqCJWytQ0NFOaSQ6JaYDLZVz0Fh42nK
zIYfL+ca1ufZm5prxya1sY8JTlYSF/vMoqIIhB6BncnXXpxk9uf8ZNjwqSKxts8l4LKl8c2oWKkE
OdfniBK0FVXOLpNIf2Tm8zQAspcaFncc/WSfYRlYrbk2fHYOIFEpJMAvIKavblmK5xlTBIuQDgv4
Ec0dDBnSqN3XqhFvkLeZXMUbUa4gqAPoeS0umxwcJZ70ZYdFQ/KXGvcZ9H6OudeSXw4Uq/PYYqxR
YukC9TVEyu7QNdUBdaK7c4NGl3cKwHqPhI97feyfOrHKyhrr1A1k5MQhl2lbpl0ejbcJ3m4vW+K3
UeWkb3Rz1wvkq5kyra1xcWBAavYhEn80lguSksWhZCyOx3HlI5WDzqf9sY7deOkoNCgo2KdyP8Do
Z97ITzZp2r1dV8m1NevvWf4Gxmx6oQ0qzxAqjQIhfoamFyfzAdblfKyVJsX9rDueQbyTi6whvUmo
PYBLrCjCmJaIJnPogZf2Pe0ctxgj1eO/2GIURh6E+07hDDroSeaPzvSY9nPkOU2KCGduafHLXexS
PITDDUFUHpXgLC2MWKo1P9gamihOftwaBE/ZtbPsh7a9VfiMp8RCyDYbzUGPx3rbzDctFa8F3ZKd
BE9OoTQAupstOhxzN4S4BpcKngbMCAVqOFZTp9l2Ws81NmQChLmhhH1fLNup7m7BHmFqmdPsTtFQ
3pQM3xhpCKjU1T45t6zgia/MPXKli9uJ1eLdgoCzR0/ygfT5X//AKGj/9l/c/1ZiS4vDqPvt7t+u
vw7de/1f4m/+fM0//sXfdu+lgPa1/+OLvPv//fAfP8rmP87324ffX/kP/zuf4OcnFFTAf7jjr4TA
S//ezHfvLav/9ZNAWxOv/L998idQ8GGu4Ax+/U67mRJd19Ad+ZU1qIG1hdjwrwmFz3PJn4Z/8Tc/
+YQoev+QDQ0il+BwkFQF5eQnnxDrMU9ZsFkAUemaBbjlJ55QN/6QFU03uVTD8NHJFfoTT6jLfzjQ
PBRZBhohW1BJ//PvX//2A0Lw8dv9NXzuNzIPCeiGrOg4KhVV5300wY75hXoDBLVNG6JKr7X6hYuM
xQW3pigybQxAsfm/Y+z8huv6p3f7jQPEKYh7YeTdgvP8gwqs+VROHoKm4EIiCxBi47lMT+FZ25UP
RIPoL5Ufv2P8PejbvIfO7mIqvhqflCv0hQcaMyV9aWBSPizs8vTLj/hzP/2aEa/ABvlHsARADoBR
VNw0DUYHP97vYAmlVRjAdeVstTI8Kvokx0LcOFjIUIZIVntkXm65VafaEEserHaZDlI+Y5XoBWK0
wwd7XLeSkGyAEOqxF6mG4lGWYVjp4/S03oBsSLaBLr/WVTEdiRCbjsBpASOghyOFjscwGphEq8+V
VyckLqUgMymmEjq+2MjyOmFeWm/sNsLOVyzYHmGlCdq4XRxjAmxZlAj903p/EMKw9S6z49vCrsft
ym81jXhxS7JvXE1ooD5v1gjs2UrMbbiU12v0+3qTM6LvKgMlaP/3SPhGibF3LRZZcewkx1MmMBBy
JlfHnuQV9ktfAfOaLLSzIVo7wxrVfVFXaLVQ7uiSUNKY6+36gFyg4Fn0QcjLldkd7SbYUYXZwryt
j7pgyiLe+bnliK31bosasVNULESI5vJV2dYKZdt6U4sthbhfb5RjqsSrQk+I86xCR336eb/E6eln
U/BckwrR1bK6I84L62qDEosMj7Mcd8F2fahbJKpzVDZMn2ryF1tGfQBs4oc9JLVvinvrQ+vN512l
TmA2iETVmgv6+nVXgG7ShYgr1m++/ip2E15ZLcnm6/ddv+W6RUcDpde6KdtptQVpcv/5DdWUqRcT
bL6stUoJZa3/XkVSi8AZ2Z49VRykn1923VJQJu05HXwcI+1xzXBft+K6HHaDvhA8C5YX0tjT+lwW
ByFOKm0zqCB6TKmV3EnI5iB18taO2oWkm5dPH3c1oMzHeaeKI8Ew7Oq4bq1Hh2rI6n7kUrY+vj7E
L479wuGYD52UXVSrRDQSo9SDm45gE9otfM4plNBzO5TtdXqIaGbg/m00oU0cR4vNsJhrP14QsExO
PB3hr1Jv0i3iVItlb4nPsB62g/jMH1tLf8lplGLY+PN4rTAjrbxy/AglbIo2aM7rpynXj/TnjRGT
vutUUEjXZ6kVc8aVi7EfhMovsBkq6B6h7RJ315vpz62/ekmmk9XUtLPk6SW/F6HYzTHMU+SGBnaL
nYkJWXEQl67PonJtjr/dxcVIwKzT4oGlxMNCibobXGhV8dc/oeHM0ivrXz7/+3Wro7GAFn/4eFUT
tZx105ww+WN/jYR+EvbFzbq1PjajqUK928RE2Q0sxtYH4WYhG6Jy7X88/csrO/ldGnDKJWLMou5Q
HNetCbpI87JuzjTJyf8Qz683NcbKiEuGjwcU68PnE+tf158Pfv5v62skG4xdVpDAuO759M/db+oj
shFJvYMTMh5qrrOLyzlSkaMqhijaLg7QHchV61cjB+rn912/NByQdId19fTxrG4ujHcRjn3scWLP
qJFKuwNPGAFdBT1Z7YokSd8Q/8nHa9dXrfdLRf35P6931yfWxz7+u1/+BjhuvgOEd1IalTmuTIB3
Ik6yv/pvPh9TR80WOevdd6stKfc6nRuJw9QeCQUF0PF1vZeIh2RxvGbRYnrrY8zCy+O69Xnz+2P5
xEXFBO6/k9gbaLMR1q6vKZboxyy+/F/+7fpnn89QQebvPu+vW7+/lfiEn4+FPaYRh90ws+JvZPVH
yWjmD+KCq0WKbxHStpcK+UUPSB9YVb/rzSiuejXtWCuT1KnaDbjTDXyeJMOVFKqWmGKp3IERGPWm
Z6DgxjbkOy0hRVgT16HPm1WL/Hl33Sri+r2Nq8qncs/+BK7kFixWsc9ymSvGLpf9jmitjRb2jbea
X9cbtMHF8fPuL4+Jq94axJ2WmTjsrUD2C52dVYwtGpy5ZjFMwygZYTmrjn6ws77cpk33yu4YDsg7
rxIzysgQsED7caWV84ExfbjXb3REEB/vubp3kcbz/9d6iQ0xzS06wKS2UmKSkZim/owyAjYl4gqV
jKfNKmEf8nZkyiYunRHLl48bbLS4j8xwoRBWEpU2A0kcvq37hg5cUe7pEyyHVr3OxB5Z99IqTk+t
9iZxloRQhhZvxGj86BOtPvW48+hXfq3bKMRNFe6dFJotxf1eKcOjQL0nnLytmGGtWmwRKAX8qgru
YlA42/UxcThoYDf2zZTwgVtpcQ4jbhqFS0hbW63HZOliKs5Tx1x3nkOazOOpbERBrM3NnRFGh9pA
S6agVvy4WfT+BotFyhJ23uukiF5XVCEidXmoKQdsUQ8eh7G6ixUmOKViNQgYqckGhXVJ4GG5agdH
RTaM/LjeiMH26OTTz7sfT1CnppVbpJCPgxyaMDcfR8C6GeN3J4CXJTfeAy6ylnRtRZbqyu3SwHTS
cTJRj7RUzEQdIfKDPYY3xJbQvoaYt5lU5q1mj9QFRSk6DwM2lJIrP9qJQiihOFyWxY2yXqWd+Ofd
QhuU3QJoCvbK92pSbotMG47kEgzHdatO8onaf9RAhuIkzPkGdOoXfplf7jsygx2lOPEwze324zmb
oWMw8PB8PrS+4uP/yAk54mdD8k6gZUm4r7gI1eImy2waUutmD9AHeOJAejSKj4wKqyNKi+JVVcp1
fH3RujWJ8Xnd+nxifd3HnyxT/B1rV+uvj1kYZKC0kxBZFYwE4kamVMzuE5sc7DhZ0HPinyW9aX3M
gsiDo7S5ArdpHNaH1iejcOyP6xaeH6z0WFDhLjbgGmzZb8YAJFxv3E6BqW85Urikq9Eha1BijSY9
RogT4rGueQ/tsPFVgO3H9SED2Jcna0AiOvGKzyc+746Iu5GsIpKkFLgZiLCSPA4AhZrVDuXzdbYL
E2oPJ8XxDdsfn4t3W8nPIyo4ro671jMfsmuWHXdAWHAUbNDY381ovaZdR8AKbefgVJtMz725uWvH
qya+Fqskelt02YanXv06ULWL0l1m+ymhx+mTntwoyS4HuyKdyuTGSsCLcc7sLOVko+qX4EsVVwXe
q4kspquF9FvHy2mzSQcbO6FxCSENOl4YH9L8kM6l20zbgO+1NY/FlQ3CjCu2S35r6JHp8qOO3KYD
auFa0mtTbgy+/31nHQzKmARyEDOUp88Y9MhwDL3o0aQg9wbvUiebTX3oI3Ry9HzcfjMROoiZRdqa
cNe1nSUTSHgg7yqMt4ACav0G8UDy2CS3rfyWneVttbkyjtVXHBzXIqhkQ/fDXY7a0XCT1/mKtvUP
+n1fCd4a/NJDWMlIREf11dmRq31QvyuXwh8P6YvsVU+1RzV97ywbUB37YU+NbxPfWr6JtumWRWez
kQ+2l5+VffUWs7DsrlFldJWfInCKt9BQUSSYV7Q3q36LqmTsvFLaBN4bmOWb4kDM8QMaZt1PL9J1
+D5/j56qH+VVTdrNxnAbP38pANmxzH7soLVcqw/ti+69d/vldOhfgwOfKt4tO3qYF84541jeHrVp
b+1IeZzBcsGGpCljeQvuj12R+2b90iX7OLobQ1+tvYZYx3of0LqwN1m+A424cQhrv1+Iaepc+bsO
2ZK46y9huUUAbgpUsoeaxWncEQYEy1pcfNYmoTgwHTvS3FoXSUJFsVtuXpvTlXVx+FoY9tzi3sRs
BLLQj4FS4Ux/1ggsDHfoyRkhwZFZj/12Ca6QO1xUrziH2+mVKmn7Xb1C/CxyDZx9CFxm8ub7DG6I
s+2mfef4wCBIGIXxBKuh+KpVJ3nZfulyL4Ebmu6r8nrcyt8qya8W30dzyhWCxKliM79Z31FeD8hD
jRPGG0s+BUyFYR7eKATfP9WzezIeyG2RTsq28spn43vEdRAhNfEJiAfvQtmzvgyFOwOKenXwy9A0
S1z9pOv74XV+cCoCmPfyFXOvS/aqvMvk19gb+Y1uEGLhr7Cyk/pKKV1mPzti+yrXCQ8ZcxTTjSaX
FLKYzh05gc/FjhBfdDnWk/k2XPJb+6U+TGdSs9CqA7fg9JeGgx144/0AZADk3HdU5u8Op4/iwx0C
OzEp24wkFthmoifh4v/vJlc54zi4UNXFaOkAtqSr9C6fx6/St+xW90uXRdoD3szv6QPsN+LlewTD
m46eYvpcP5cn+UJ1AK22j8uNGKvrco+ObXkBdn/9NN8Z99Jeu03esf8SvIwjwPDkH5T8zOO0hX4E
bm3eNY/IpC/qXj/JB5qqzZOKyfUrDZn0AMB+o/vSCyQraxt43Yay8wMNVcZCxWVVkMybAQwI5j+a
SgzZLCAuwyvEjwZxDl8RnNVGvgo9xtRnXTmi77yHrsBXL/2cbMaNyuoXof9G3eJivThfUg99s296
dF5e853hS5Sz7Ru6j3Lr0/rdZV54xKUxeqbuor274nRLthTpEJJRJOM4vKLPoWwofR3JN+XMV5Pd
ck112Z62xm66fAv24RUrz32xXzhRs9S1b7u9fBgZeShGO2jgNgjuIdyRoHjPPj10p2lDWCGW+YIj
NYRDtwnBxslewml967zUJFbiIg3pgW5pJWoc+eoGrsUerpTNcbgLKO/sQj91613yZTxDLGPtRaYo
2rTC2RrP9J5Kjr3c1a5sLzzUV8E2P5pP6ILsHerYPeLRG4su2gn2cLXXuKYg6fMsN6QcGRAF77/P
N+mV81W/TR9BxeyiNwzqxvWU5QDE/7wu2pg/cNyLa6LGsJGTjbineHSU6ULtIi24VmwmNshmy2NQ
sl7XxdqoH0fCLlqz92PVfjETm7n1XjdHNPhV1XsaFbDjIP5k3QrFgmTdGg2tK/Yfm44cy36SDSc6
bYALxGuydXXzr/9aS2tmMS1RAxZEe0Cgppt2ZXuyrR9RWVgsqCKnP/Z/3iQNHlVJy4bjurU+geb9
VcLVTR1JNLPGRsfXvMC7SdVDS+UKZaUiKAeMlOsmNs1l08JZ8SxTp1PRRkw4xzooaTQP0zGqLPJi
sU8mjLvUIJL1foDF8GgRDj+n6bw3G4fptFzklEJtSkXrVheJRcHn/Yai4y6O5JM56JlXZQ1YWCUv
jrK4gSLCpFdsfT5GVNq4y5v+NgDtFSsc/KgOFPzpopJVFwo0tESRdkF4E5qyfLStjDmIWZBLE0Hn
6sVcer3psGyCrlK2o6gufN6EogD6eVeFCbuNBvlmrbJNYtW2bjWVzZD7+aBuCk4NSjaIkqwCTVAg
sr7o+7Uc3ImS4LqF9bxFo6rKe1KUXcVU7jOZxq0NyoDLBz57CHbVKeirGtKZomx1jfG4f0LfPx5G
fPmSMYGk+7OAJNtF786pKU7GGJ15XHfLEWlFAgof3Jbq1CzXVWae/RB7wC5o4Ym78hgjsGOqhInj
wQpbGYPuhAU3WpSHqrHrLT2A6UgfYDo6yqTtwJzsw0X84o1uPOdzZfsDYgbaf6JepwMbxGVkV55d
DqxUxO/1efP52DDIOCqCK7p3+VGBychUqS9nQa97QIeGogiIlxWYe5QflLZFiU50QVxjGBj1RO1Y
b0UV6aN4/FlMxqTxSvQkAyvSmY1UTtoR6+aJtS+GJbN+m8FEcI70cDBK9PkD6iZWbtzIhMgV8tgj
vzQVqL3UltcfeL35vGuDGONLsjCUmZOvP68ibMZEyiksjIRDvppHm7xsm/JOLYrOHzeirGpUDQ+i
avFyJ2JKUncBuknS8Ag0omKHf745fty35Sn/IHL//4acCP76Nw05kgx0OjH/uiF3/hoX77+2437+
xc92nGn+4WimoZuaCm9dM5zPdpxFNw7AOfhny1RN4N2EAv29H2f9oRs2/HOLlSpmWRkKeVtyaP33
f+okiRmWRfqHTJFVKMb+X/px/wRbx3hOABP/EV1Bx1RMPt6vDbnOSmSpmyRip2ZWLRViLQWjkQd+
SP2mHJvX/kE6hB6rI+Mwhv+mP6f8lnpEOodN4JFhKzQYCUxTfnvzsjDKmkbZgkqdeFKWLt2JVG/g
U5gtIG5DirbNd6BZv/w+f9Vr+3dv+1sTEsKFMTQxb9u89EBmc3Jqd6QFudSwg5bZHouuf/OWv7U9
/+mL/taIhPfcBPbAO0JK6JeLYnH590PYVrHXJU//89fDZfxPb2cr9H9x1KuyBSXj9wi4NpMqYCL1
KpcIjjiWd0QpCBAGOik6cGjTiFvXRNSx6YSdNyOnPDv5mG4iy8g3+AKh0OGWTqSA6EzTcdxiZvY2
1jQIlyY3PMXWqC22MqsZS37mcq1sSkCP2zkHVIqhAJXNZuKH32ijVeBYwBLZaHm3S5nDoZcmWCUZ
bwIkzMh3RjQ1CnPzpU082JhMoVdS5TB4kGairpQPeknxHPIb2L1pQzwqLLgFTaBm5tcBUAwmVo1H
ouRz6qDIkeLpUbMRbzKs3k9WFtyf+1hFQVjF+3FcZD+wZLLXEIQraNuZXHxt54kjT0NUsWCCKeZH
Qyahreg7CGyG8OpbLgr3szUS8G0YxyLqKet137QSmVOw4F0qtHcyuc9xVb8iDn4c6Zu2bXuWjPF5
VknKpCWGLCnBq9ciN04VzK4jdhiznUJ3gd+TmW+kElZMQAiHWga9hu0zPk4tkpKqal7lsOaHERPl
WNrOM1nQeQnV3oTt7mnlvk6/4Vh9Jwq+pgnKL6HCJzVV/is1TCvXtnNXKZZLqZS7asxmv+nHwGe3
7aV6fimkowk4gMwzivGQYdCTgr+NFRE/Hfu6Xr5azKeTGHteP7+ny/QYsT42Qlz8zfQ4j3HkZjix
hwLiS2ot73CNH8PqO3O1r31bM4GzxSwxoVnXS0wwkty3xuo1mApkj+ZWLfDsaebwaFT5uzxSB+66
zBP/T65Nj/Js3MzlrVkjd0tbncXi4saVgSqdDiYe1zsaKBUVMPDHhcRLytLX1ZZ85qBwgSiO1L0r
jJjC/ZZpFCbylr1mg3EeTUiIsGg2B5LSwUOX+rtEqsIO9JOr53K6SSUSCkYFbGn8oxWirbzFhhVJ
3VWqKaAcNajpakYDSdMn2Bntd6e0WaFF1uT3FLvzlFdLi/YuZ6gKspBjTl1M1zHRLCslQYs2H6TW
iUBZiiV35QEUjZyo5wz6H9AOarE1n9lqWbgpzR05ICiOFOWqTBzqeRJtLk1m+pJJ0QFbsw9VBydE
zfFTp924iTIUn8iD15y1KK0bDhn+YKh36w/t2Aw6dfCVYItb/i8SgjrG+ICdMZJ6V2Hl4d07T4nG
MwK4C3Dvj8O3IJmWqUb5TUlMAmTt7EIcQYLOrl02nU5wM6haiHN8u0BS4A0tKYUfY4ELZ6YHcdxM
c/GQ5uP1rBqsl7PuVanN0AUFTu0GG61usZ6XHKbtdEp4A3hOJJy9ZxKo6TmS90MP/GlcTpZqJYde
prFS0QAf0uYWnARY+74921X3KBUNgOee3bceeTIrTMbdYoPtB7Urp2EW1/kuSQKaZkHoG+KMK6Et
udYOZfHWGQC1ASMEWamryX5AJN2r1LhCyEzkDHB2pqGxIVnqPVe6e6Kbr1OV5Q7dRFcRNxpUObft
GeN1ik6OOT4OFvu4NZpXS/CnLae/NDPVv8SZya4M6w2n8+wOT8HQqEipYCvlxFBhO5l0SpB4+EIo
iEGfH8ThZJckxswqg1nYxRCv4sdMe2pqVd/KNmsnIzcvRgmS1OSEjFJ8o+WMGp4iSiBziiNBJlqB
IX8djij1zq1Av8F36o0+3fQZ3Oo84Esx2ZdN3iQJ9feuZaAaZn4REkIpmYykvAV3RP/yND+qvqjv
TQZVUHOc/aKZd5GGQZEP1k08WDjlJdbJCWCl1TfFo6SmzRaDBkyvmGB1cVAs3dawymdHHR/rYX5s
HOEuCW6wzQFljrGwh8n0KIxrWJrv+6X2GVRRnIxg6ko+JwQbxpgmf21i47Eu/CGsLOp2GuklqIoN
jkbGMvxn2mXUs4si55fcqX84i+UNULZDVZzHOr/oMrG7Wind6gP2dhmDoYtDBxMMlB9dyo/B0p57
mV1B9wS4HP6qiN0KNwZdgMQYRDgOu5V5uQEnnihuUyT+zJbbzNO5ySSumg6YCTwR75gYGTuT+CHr
bkiaqBc08+l+Ghg/JYevFtpU+iZpPrROgzdtfpzJbeVDoueFH0YVOZvpfC/rF1QksDp1Hx3XA57g
p1eQgjCbMVE4i9/ynu6scB2NS2Nntd0Xrsihm6uR3yT84E4wB77c5hdLb89c2l8jLXxpUjoNsaUD
al3SKzJPN71FPIATo/KmA+t1qub3Tfa2KGblJmJUw6hY0olNKak0C8tEHKGbeIz9QLjSxzG92GMz
78sK+25XBZA9rPaSzAXFGYcACrsxd0pkgC4tOIWiZnaVMb80BSeFOo23ehmRadGe64LKtUBUZeLK
F3XZGaPkRZfKHpBMdM81+sRPSAFsKFHZQluxx8cKBvdWN9RlkyZlAQ/B+dGFBUt+rgBRDihCIbe7
tfkKROOA5jKAJCxovyXO2KMNSMc1u/nRsSIKlpRaGGWlXVXlpLXEETEgQBLn9tSMDwvYANlKbzoV
OmRm1nQkJ/ulqS3C5VVH29CnVGtr8El5hd6EGtLtwjbzZYP/iovqd9qqfkVMOn5qhQvgdJXyr+wo
+c1BR6D5oD7DRPBsI99lA9OaIOlPY9L1J9akHKXGdihy9WqRTOQ5PWkHcUxwwmh8MS0O5boceatJ
fR0VIFolnL6oarHKLP1hMGtynkLnZmmmC3ZsiTEWFlLQDcAcCFcfxpayb0Z1ztb4UlFhszszMydV
JH0YFiwxKh1VmoeEQJZpzxV54VoBroocdUlm0IblzvoVKmOuAZsJdYE7A40/doekLjTXwd+J6+5C
3O2bPlMxTDvpVeoInIVkwt6Yh31suSWybyxvYlmsqnfSYB8aByNNomLuAr8AGmPaWiSjcKyFlZc3
oNnkfrH3kt5cqUt9o41mcWqX9CmUGHwGDNu+tiR+hY/OGOS9TYFha1LsgU0B8cPSZKZldHlqJafe
ietsT0/z22JVqEO0BnG9QbiLYbtzNzzYGIDRYQlYD5nyXUS9m3/HWeOa3ugjaun2O6PdSElqugo1
egbdRIPRHnsQHn2JTyX4Crh52nx8iJgW0jBTB5xvVGm5cqb4FRRBLFjQQKq1jICOKGJuUJbIcGH6
Q7sMt4kkP0thgGm4q/Ym6XL7pQJ26ciVMM5RXE86CEksQjdppD/MWnynRVbuWd0QHhtVL8BRE1ej
OUHhKSXTHzg6zW6a7GsddX8Ra8eGa29Cue4QJ1GF7elACMBbgPbUy6Rc3RGRoyzT98HipAoipTrH
pMEyADMp6JA22R0Eyiis5H2nlndFRkVdqttvLacm0u3vICig3A7RNx1wLXYBErsSmsEUgRbPYcbr
JXMX+NhkU2P6vsiD4k9FBrcSAy+i+5SzhSG3lpyYCR4ffj2iGChiy445X4JzjEfHc2jbWQ0dbEaP
cL5Sxv/D0nktx4muUfSJqCKH24aGzllqSTeUgkXOmac/C825mKmxPbY7wM8X9l671BFD5jhWVJmY
QXToSychrUKJtKU48KPDKPiXVPsJUr7sRi/iNTSxI7yidA2LLrIbCIZjoUXryfSrtRJFX0nbp+sx
i+hAYhZ5FmEoljZjAKtgWKhm4q/8vCWGtCLsmTEZT3oJd68giy+RQvRtICdrpsqJbaUVgQSD9pll
vUOxtQXJ21/YTnMMaHBwAt/zeYS78WItUob2d6x5EA9j8kVXBDBGRilfViq1cFazCsFDUJYBT3Sg
TFzGJP8pZb6Es7q5KL8umBK7lTBl/kWjSsWJ/BjBRsXAZ/VnVwqTWynCO178M3DvQ8+SKmSxEDvI
86kAU8ecR61sWySGA6fsGSlrykGNcO/mmIGqedsZcmZ3iylnVNWTXmg/HQ0rfj2shZhZF+stD33V
+MkC+TdXZ+IvNEpb5CxsZGS+V2bG7Cr1agv/IbEbcVmnJt0z1fubUWIskQpG+BpsncAk3TSV/fZa
h5PTG9KwDo0Yt1f3q9Wjv9bKhsZ2il8UMQ1Jrx2GLTXqScPcIqfkQkSmUrC37Kt9Q2mBhV0QWeKM
Y8LyKYd/5pcNgOmmo9lQuKT1DqCYmLj6BNImMHxXqUcsw4351iaS5tSqcI9K4yaXbKwSIWu8VFlI
FAQA4ySnasZ0B8OBInYq2WTEG6vXoqOi+Xf/CDxAuzVEn2EhhokGJDOOVShWKBIIBeb3xkQxFIQ/
AfzLt/zoy5jb0JEE3R0sjOhofysHYy6nTe8p6hO+RAsYyrrrytRuqaxw5426D2FgST+0DI7wQTtQ
CGdeP3JfW4N1JveajpyRQdgNxCA2dY61yTRdQLwPPMiQ0McvtU4hqWJA7dLgFIMt3ebYJfxUZ6xe
jl9Leh6HIveZhLOeFSYa7xHBMBsfwpDSdlgTq6SjogisbTsAOTbVGqOQPtLFNe1hJNVrrcb1sNFh
zc5Zb67kxWhIt8nliUzTHoMapY4meP2wXGmpCtVQEz2lkqH4aO4Q0jHWkoU9hNMSFwQ0mUhQdoA4
trNArR9W5uTyVYVF4DCB2ORI1wnvJCWjYd6QJywdC86a2IDMLc4by0z2xVAe2xTasaUjLmVXZ0QE
goQqYhgxdEuYlI6eK+8sD9a1RJZLj/HHEMKPIcbV/12LM2oLyKKlVn0WKsmEzcjqTlJ3lUgSFkEs
szmSIVMZzEiyqzhX/5JpIgKGz9CqQXKHsThx/nP9Mi/c6E3+Lk7guguWElNRXotI+CzBcqKmoPnK
xIrHiWrnvcQzjTIHZYt1a0m6c85SoSMLqOsfcUgIFigXElVONgVZs+5MogerodFie3brNDpZvy1C
e/Hkx0rAwjBXB3tS4Vrx19xzlclhspC5/XVPPLOjd4p08A1QgrkII+pVGI0cNY8Wur6UnWSTEVgE
R4g4uHSd5UjmAG0VHd5Jtez+ZU1567PwbuT+65+VUE8rWvYwR5mbcqgawl4RNcHJQrXGllg8y1aT
HYK4Ctc31zLzqFU14AXE7IiYzZz3JeGEacAr4NM9jLVybSL1qOg1ySoiwa9xKbldqoxbpDSYo3Rz
o2rqwZoRuuFuOgo+kxRWX5CTZuVSQl51IaCwdkYcUE+C6ql0KI6RZG6WVi9izvxkBN3gL6gWGIAq
O+3soi8GZYlpEuJU2ruWoBWno7AnlIBD0Gdrr1f9pVXGmukQh3gn6q86RRJpSoLNfqq2ERrpUNHE
LRw7fLabCSs7cXbdrx7qlRN7f6bXvMR5KTcBNZKBn5QwvkWOT7ZtneEarCR/l4I6WEFASrMk3+hF
YbCsN17AoVju0t+BJKjXU/WUmWAAxwDdlXO8kZXkkeiG93aBwFTlqTO4HcMpDQ9pTPkzqcKuEOVb
OjRvRt7CwJ+g9/XZdEqM2uJAIYZBiXRvMhLWXyDDOknK7aFpWNdEHGFLjmSSq6QOhQlOr7E/ju0I
+TEKIYAxEtxM2ZJCKBXjRlBqG8oKTOm0VJ5dbBw6yFcuNODcUwH67IuEDXeMKRXTh7DttfjGMi/b
FrJ2VSpF2ecUQf5y1CcEiYo+Yo8xbrjnIMLjCJWw/zL5VYIgsyshIP9HxGo/zcpX2NSPoSnPMtI3
0mEwIlvTBOdqqF3sNyq3s3UEBlBvuyHd9rJ8Tiv0FiMwdjWoBq/MMJlnRFTUfcjACR4d7LX/ntV6
Z6X2QJsWh3RNlsUDW2tCSl3fQJ9hiKEzzEgRZjQrHflrJvgMshto4aXF/CzrJpWc4V8spYDj1ij2
nxu9lFMobUwySXk4j8Pw9GPimnRZBNQ5hbs/yEJhKPW2Gv7OxfiFIOF6a0mQYfSGqWuNYgUUa4s0
KUvXbOooh7UnUasKoj3frvX6p8yE95T8EliXI4jchKdCqqFTWT5AWau3EmBLCkrTLXEDBsmkQrSI
LC834hpFWuhKoa/BmLdeTQ3oDtljTJjBQqELS9zMrIk6VHfpVO91LbuGAlPDxuKJOYwFFUvCkp8v
AvqI+0c74KpBY5ZgD1woI6ooIC+JJ3fqu8ZRl+ur7VANi6oJPyersOJx5bApb2jfvnVfZVynya8w
zY5RmiP6jkInqQNao3e9lgYkFnTcozfW9bbIANa3A8NHCJXcK1L6+2dDTcK4czWNspwwJxgsEtc8
F/e4Z+L7o3UVQ8GUV1YL6jFVhHMfI0cax0OeSwvJQ04uail8oY+JgsRwZLH8tGrIggMwiQ2PImkX
fOjCrzxj+ySpBJIgGBgQNqEFQjLAgtCzVECdNBJrl2L+P0o1vPYFbMBbocrqhiuZeQdBpYGwZkmz
Kyv5yUfO98mqYi9/If90DXfBt3tNrFeVUWECWtzNCVzgEXefrSx0gMbIDpoVMp7TuP7IswYuuhhZ
5Vx4/GEPImXQ7FYMw/XsI1MySH1f1TqTIIv8KLEKBqa0EGKWP1lszUdjTgDUCM5M5OR7GEakT1N2
jabPubFijynKURfghyH45TRJvyLY4LYFT1hoZuCNnYaQxFiGgDOz8WKozoOMd5FmrwXPXbwMrUp+
WM06gPiMJ5CFpbaWdXLG9PMgMIBuxS00PDvrs4fwo/lAo+bWsLG0G/YUaqTuRW5bKohpBdXV+tCt
ynLbqdVnpW2nGlllWNGSN5r/pfuI32DgUFy5lkpAiIWjzYjQVwW6+VRGZa+n5P4Z07zKW+lAsOiq
IQgxa7jfB96FWdSfSY3ckaxOwDvI6VfNuqj7H0tmpBxJSCLJoNaSgMI9bqZ1cRtR2ek4NRjRIcfR
MkpEg2deC1O11JtDUKKtMDvpIZQk1ZpEjBFgwgcpLFLg8BpAEdXqQmIyQKyYmChPH5SGWlWfpjyx
tOmEKxXqZwnVg1SIZxyYB/YE10bisBuEXRkhE5nl+nNMptIeymKjR7y1eiw+GQw+o1F5zIL6GBJi
ZdrhKLBzXCUKa/OgJM+VK/4TlOldFfJ3teYnEqHeW01HuLcmUGuRiaIL5S0tSQhseFgmswY/DFs5
c6y3P+98GVmHjGsBqEHxrQigMtoal3K9WJWn10ySPghM5GNR5TVbTbrExYduFJzkXYb2pcIfjaHl
P5M0vlSwfIad0l+JMP48tYrhKmQIGIIxPC7Waom2luST0clAKtiaeit01borPu66iCYQBoad+wSg
jY2ZeHVJza2xZtHjWrf7Vga3vJ24JW3L93tPFGtzNZgZWkrIVVdk4xuQwR9yjI0/Us4N86V1rJpk
TenjhUbSYH4ONSRj1iTrx6QBLTY1xnPW9DdRR4YhZ5ROYVgMa2LOwsUW/Udx6mM6dzHoKDoRDPyZ
p8PFX/7X5KUBUwS1p6QTYzcUyFpOpvHUaBz7EbzrVRbEvAZQFfOE2741jBJRbHGXesUE1sJEbwIA
i/l+IthZLklh91vrOmSemP0beusrNwkJAOJHXHP1PvacFi1g1d58CEji3TDGX55a02Lxx49PYUQM
vZiaNgxhtokxcq+/xrZVNppfE9vLbZUqEoyX7Gqm7ZK4yAE5hlhKFpCS1VGWGJLx6KXgVlcdA9R+
gCFd7v4KlgpXO0T7Pt1rwrXJ4xpiknEZ47w44Bcvr7q47RXxNRvIZmhqUd9pY/SMuyrYCVLaEJui
uOicwn3Brg6hp/6iVYO6AZ7HWCDySE729xm1CyqNVVWV8qbOkhtm6eqkm922gO3izU0QeyQbxyZw
v6RQHuE0/jQC6CSCtqc9xV691+AwCmNmYapmBePTzXfjzNOkKXjoBnwRsq9zUvGZmUaB77+vH7X2
kglRsMUiHmyEZ0VcAcS37VybO5BTZA4tderfs5B0X9A78g0FAE+DUT8FGo9sckNOisAAGIyLsE61
Y6WgrRQ0iPRCaTz+mCT1GMJQhwMb+Vg/55E1osiX93fQo1jIV83gX1sN3EQFT+Pv0iV+hRZfTDUS
VqqlAg0Z+w3CbwovxMEQfBAz8yLCoHKypD8RKAiNETaCAXwBkXv/saAhzB7Exd99Tr/yq9R87zAs
6khirlyVv10Qrk2fP5ZMMyIGy0Jx/AnWznI19Kn1sJbXWCzlVpXMTmsyuqgKWgsOLbuKi8Ip8kJf
hRODUFS3esm6F+HGZoxAEvxhGUKYspC+ZnjZpm5Hkibv5Nj6tAbWpHAAcLCZ0yZGM4fYOAtXooRU
qiBq1/FV5h1p71879a4wWITyPTOgS9ccP/AdcBIy/KdVE821NfNUnpuO1Xc90LILv3E/TDuJDAAn
z2eHoGbuQSWbqU94kTL9hkzo46YlIcJaQAD0XoS9icLaHFGcSmRUWKFl7HpjJ7X6z0zE205p0K6j
ClCc0GjH099/wSHCCVzKEgv9MXKJCScl0oSElFIKRCKPiDboh42qQAIeqI7tEuKFI0zlC3bHZCsl
G2O8ygL3bNxmhJGHTbnKxwlvjclpHUhPOfL37CtTJFkCd3LImAKOnHQuRQX209AHNrMGJ8SbDEVT
sja1MF40gM4MLLLo3IrpP7zPNZS+mlhVykfdl9O3Kla8WrQ8JVXfCY4dr7M20UpGl5DJDP7g+CcX
0V9Li+4Y57qjdv4H5EKDdb9CZFf2MQ1BxygbNXVsHPPQATZprQS9jU/WArmr5h4QW1Q984SAcpNm
igAdcnbgscVvE6+cexI0i1bT25WB5YCfJYfShNGtMVmQKwW6R1VGnlHo3wMLeE1OuWdL4vI0OM85
htt3o6guw/JAm7WzUtYiD7wYnqESoxOP8KBL0fTbtf0+bqGCoou49PQRKy0i8iKvPEb/P34ZHYU2
l5xUERm9hdA6Mou9RhTA6zEC/xkQrfph9K6htHC15kdRgXEajeafxV7eEUjkU5n3li1gFBb0cKLi
ngKZ1SpuzQgQiKGRGCPPOzEpZl4U7X7O6FyKqkOZhyyRsr7ZVmVyysqK/C2ZdGotadxCYYEl+f0n
WVT5Y8SDSWkJNr9uXgjQLdAZgk2hYl14mov0d4m7V8Sd3yC3ZjB2MpJpYQ4Fk0d1s0zBx/6gliri
4CW+TfVfZNoz0IoaVo3wIam17/DgMykDJ3Xr809R5ye24ztfxwkyGOSVBrl5hFrc7stM+kxbQCUj
QdTewNVI/hy1HCiUeV0Yfe1lAstPNU8OSjL9yixEnI5IyZ3MbMlTk/wtD1l2WlBrObxIRwxHtyfo
ew8xaYs7yPd0raU6kmVvjAUuvnlu2BMVKRvbnvWuAAR2GCJSiYNFO4EqUMU2ZU35cC/FqXB0jUco
hQ2cE3Z9pjFXN0Ml57YCelJYl0Fm0KnPI024CSlTUBK3jftzog7SrpwzsARYXHKCTjcR/VBQEQGB
wxIEeSDRdix+p79/FTzF8fYT6wh3CpLA//9TFrnApIbgS+bDqu5WeXP677eyP+SX/v7fqq1n5e3v
T4jER+zLmFvnpbNA+NriFlzVfI/M4/lj46yNXCX2X8Sg1LZzfnzkkVmf00EJWLIFikdnk9mktFgo
UGbrik8YYWmJMWgEZrORLDcR8oDwt+BsESj2edPnooZja/mEi3Ox5PJX3hr/kusUCNI2atPMLSf/
XDbDPgmt+cJ7iPBAQlmMNfA2UbeCNGCdRbnEcmAG6ymQoysxL9U67cIEAcw/TeMcy9BoI2xL2O/z
990lHugzLCN/WClJah2AIW5zrS3cuCzfkzBpmSQM73Em2dno90cR7K43mASBkeAOuNpSjkGtEuab
8h0qkDvHcuhc9vo5/CrQC1k2elbEJ5KRgbCSM60/VgVhVoTf4eCg15MpmbI4dyNL2deRn1BZk9mU
FbUrJMXLKCPMWNx5M7ovzubFWJV1z7YgQSMp71OC116S24te4xMa9AHNSVPvmUkRlzXDqmvTXtsJ
Mnk5oZSoWwXdn60BZuWHeGewwSRG8ctokSJdS59WAY06MtxB80u+3h3RWkxKq1UByVjMljudVAWY
t2N0g+d+6gfDQPSbGGspaKwdW/xtJbJdHkivbGvMO/kQOHEGADcQdSR9E09h8EQrlMimC8GkOXUz
FVTQtCdFlMn9mi3Si8cYSDBrNaYPWveCSgeV7Ty5YSSXWwaAYFJFnNNkBtOREho0/ZvIqnsiqFgB
9Nz1YTBu8wbtRxSyba5yUJSTxiwv74GsQmHp3CTnYkettapSYgK6JmT1VSbBGpa8vOoE7v+kLH/m
UDHcMjRvZTkwmVhIBqioL2q8yJD6UIv36qhBY6/13STrGdCX4VfGZNOBs6fHg9k/F7+xor1qw/SN
BxxZUaQeNEPbs3tzGAwxjCRSYpksPZHlkbra5Q8uYu2kTpJPBZ3COA5n9a5fTCHqrl1EGIIcMLAU
pdghciV3msLXHV0ajG1ObItgZAQhst3a1ehRuVV640jC6+BpRsrQjIZ8U7eZuQcKTMBnI1i7nhyE
baU04W7QeBtc/tk2sMiILsSioQex5IPe+bM3JrJyjP3SdJFqa6fCZ8Meh8emUv0Teih5XcuxeDEk
P1/nlYIVhG0PCheAVtgMgpvEHNLRJK2/MYHtnEHQhJsCw60XKODMIBvvrcpqvRba6FGpAjinuhIf
nYVPKVCN7AXJDgFkRkEBHOosOVmUbyWfhkrlDrP13K9fB9oYQCZJ/Uq+BVc4oITXgHwuexS7/LWt
WCKVo56+gmJJmBSwFxbRVWMYauJXmFipLU91+PqHZ5WkJHjFTZ/ZLUXqy5gjIkhjy3zhYGIg35TG
C/KqwgZEW18gKK+hP8tMuJFHmTWKxL8fxuEsnwjFFddj9Naluo6nid26bwmsFivhEsaato30BkJN
oPanto0Gsl5L5dCF7DGXn2+roV2XVtazpzK0YyO1e1CZG6nTzdc2MV/aAV1kPn8RWRY5XbKsF2AI
rjMzeI/nFrJlWLM+DhrD0UcshnoeY1AaiDJtOrKwzZ4vQhgLyUHr9s2+cnKjuoYo3OvqGhAHYytR
mo4ydQmDkURZJ232KUzzQRSl4hLr8eDN5Qk7S+GlVWJcZl6xEOuHPIh3Vlylt0zjOGYDnDF7tTjP
+hxdFK/fT2CAJYPs8yBiI6iWKCVUQNCLyLElzqBmAC6s6yhcPCpGf9TUnu0J9tUdoh34b3V3a4N4
39bF7FXNwLZGSy4kwWy6eoh346L58mcOecwCJUy79OAX5mDjavArA3BKElHZUU7xEGg/crHA2R4D
qM6m+sf0YwZusGWXUztIQVPr2WKix31L9IPGbnTpa9mS2MQnahzuHCLgrg9VzaNBDyu2fro3Bwix
EIKVCAQwbEF1h5UWJYuPCaCylfYiV5VJdImm68eYYpOmiXwAZer2kjrAO2cEfDaK+MDma0+6H6lT
vlm4mEWgeKb1uOHywzCZnYV+rBCxAiHtI4bnBmT0HGbGSiWwx9bSUNt0uk5PP+YOlDNpDZqMziFm
sajGL40uVZdgGvEdMRTj2J49UKeAzxS0o9HrPPfzLWCMAOISbUuuiP6xCYfQVgAtdwSJ75DEkdKk
qOz+U46SoLaTriIgbmQmwJucifNq54sxSzKTuqMpSsmpMXV3Gjr1kEZYhHPDMEHr6NGqi/DApuLk
9YGw9GXyma0gQlVFeQpx+W9K65cQITNXFuDLkmU5NnNlIaZl0PJwvDWcWps00BhaFsxquzo+iH7D
UCCeSIS1hjNCi9HgOLYItdnx7PfXkx7muHP7ZzGyH5lECwBcl5OJMKrDnrw3xZONM8mYhdOELGy6
Us52Ah4eTv3uMCIvgx5ItlhsFtWByuwUzJjyO643VusJaP6weNDWSaiN9H09WliiRrVmdt8TeqCS
kzu1nUtnksIlEur1MKHEK4J3QbSQvTMy9qauukxjxqMB+N6GZ+ibLNMGhYq5DH82tVGfLFmAS9+k
sZtXZur5ACjXlo+4qtWDXWfioazK+toodMA9BQFBxwMz1DzE4zqO7GJ98UBlQ1qM0R8Mo3VJ4a2J
29LPf40jn+SqznTBCysYNin5YqmGgqDXPDSp+lXQa/DDnZauO96PS0jsUTOQ46Z5r68TkT4ajhHK
cCE4zZlcHpqZ9kJQJrjxuspYhxBwqh1GrkOGbryP41cl8NNdMuOlFWV9b+ktTHet3ahxfNGKiSlJ
GuiYLdVuC4SXXqgNUmkfFJ20n3v2g+Xy8P/7ub9/9cuv+rOFLE2rJ4bVWaM5mU5aUK03xIrjh0XG
Rjgz4ENX9atsq4yTuI+WX/j7LzlnzZ9bS/Dn2JJveTTxMl771tNkG983SgV9F80rVKLmtX8bkLs/
cINvIwdowZv50X9bh8XkHQIAdgUGvyTcOOor7YJ6rbgQ1PVwhT/pf+IKb4drU+HI4vTG1E6FAX7A
Da2V9B70bunFG3GTehBevvmJc3HX+a3I6CX6jWKVvcrAF0/zuxGTEGIjstMuuUUw+6p+MQ6ROx8F
0RU2r/jS4YRQlcznLLatBytC8cvYyqdYsZV78qUbrlo4Mxxyb3SqxMl/ykfCoK06GuWZgFb9Gryq
2aapvvryyIGw8Pt5jrDKzPdSs55SvOtOB34WnOkRZXRGVFvOwM6xTC8q6RhSNyaSxEMKI9+qrwJO
/CZLj6bxEIRv3jriPFd5SVobaQ8zpuGn2iIswQEbfuJzGk8qMq3aBrTgVckju1N1qwDE4dMjV+Ts
uOIh6bb5a/yKBZ9FNfxmj1BOr9PWyqv6lcp7WVwpZDCH/9qj8mLtiI1NN12G9hjzKpDefk+qU0Yw
8yr+6D+zfqVcQ8e88OYmW/0eveFZjjtg5I/uVXLJikdqeyTnvCQp585TDQmRR8cprZGL9CfVWBFJ
m6LCWOUvYuGgJhEeMQkTIFb7NfwIvz3N52ZwCHKA6YGGEkcCUH+NECGbPLH7sMH+Urgse4R4zXZr
T5YR380EfSB7lc7aI8ewql87eZOi8D2qMK5WfUcSlWvdxavxkCdH5sIRtiLXdeW8dVhKCctckVIp
HLK9eWRwTCP5iPFkL1dAQMcxbYInC7vezf8BnnoXruMuRaHvZdt5re5fEE6uw2PGm3kSyIighmny
d0PJ+1k7zP5O0s/IuB8rNGGwyZnk5vYDO8STAzhTtkW5liJvUEG42RBR9JO1DRFfN7axxVkpKtv4
xRTtjk4W7ydDZm5VPNGVm5/ow9ESTLaAv/A1XXTVDt9Iw4qldpqDvIp3wX18Ebz4pMHuM17q/KJF
Wz2Aruo8pat88bfUpgmpbc8WAM+/ep/ZHIMNwxJmq24AwQAl6DuxCm/13kex+exc1RFuEeHJ6NhW
7SYMXdQk4Wn8THf10biU3ucY2s1B8co1qtw/dMIz+cAQcjeuaFyKN3VVMIsO1mriRsE6hC/2G/8S
K4F4oqnwUSsnUcEhLe0Z+gwfHGXKF3u+RVCPAtxj+p0iyzspfDAoNTf53frScDp/FC+CzcqEOJFH
uzcH5A4b6av5EJfwJdtaC8dqK3Y2KlDLhvCAj968S8S4fJOU5dRed87ui6MHKe68EjfJPR02woNZ
UdzylTIOEh+kL3w3b/EnGRbV2vC062ys6mdJPuOdPnH+BWXVppvsIN6Vq3UN4y1jMH87M0A+8QnR
rJMta66aL0F1Wo9yI1+zJtJ34a4462+Da3z4h3ofePmm/G3c0LfjL4jJU7eysr3B9oQ/fFWqq07E
Cb9hT7fvjFt6JbsqcuEUpC/M7d9ExYbDqjraglp2mg0IZMTISOuG30A84u+OOx6JK+MHHec0YYA5
DUhrgENzAj3wLFQ8a7hoCJCbiBxAmudo1J7Zyle2fPKr8jX8FAy8RnbzTcc6rttptaQhbWj8wnWz
kS4h6mMvhs+w7w5RzZfNxYR1eHk0LdqHlXkur9CfzYJ4D3Y7e2HwiFZEAI28Tl83O/9FLW2VqNT6
hiBynC/CXWbveItf0HMLjIIXSgVeaek4bTDeqRt2pq3NqfsdnMwjyJPeAe90EO7jxTrMZ4ElKhXD
0ToE2tH/N5h2fBBcukR8GMqDJyIw+fxNexgX4z2480h4N7bKj3BoNtx/MU09AwMsv0RBbOrXeocY
KEIpaotna42ZwQ7f9d9gj0w8YPm6kt8lBv3Dio0EAWdcwMSBrSKPRa61awJ0CvjvuZkdy1qb9zpz
6l/oHMIu/hD5Sm/SVjpX3Wd8yJ6E/zC1Ax8J9aC16dqQyRBWMfByzilHGUCnivNQHDwVYzkG/mxy
41+rJdp+ZToaNIdWPY68lsU24gSaw50FEIeIifcMTuCGlRKaCoPrfCscWcGisp4ciCo5C5DNfA1z
T5RX+Tpw2sEO1wbS7KuCZ9xtX62jJHrlHhOkZqwqbzzonsVtIp2FN2CSG0p3+QIm9BgXjvkj9lud
M/UChR7tQucYmYdOmCJI/c437Z4dZ8ZbrF4InZrgBuT2uEfmG66LU/5uvVGjS4dKWBkGiWuO8Mmc
Hzmu/6OdEugNF9gqtT+jZ1m1X5aITg+B8bH2ORYc4arfg/6qj7t5nzqN19gBBiCvOgar/it/yo/p
DVey+cXoJ9yZe6IT8N6/Q12Z1s03t9wCb9krX8KNT9eVdn7o8IEZw5kPYq7siISARwKmxLrGw6qT
tjJrNJgWAt8S9/RKeYrRTjfX41ZLDmQUbyA2IdJ4azctyl1zRXCh/uPjax8dfPVgRwCJHPvflmQs
Zl8ysyAvf20QDNr9i/A+80n364Fm7GySm8a+aZ1PN6Lk8j2MHnr/VQUyRf1SrWtHkh3Klskm5ePb
3yqCbRHNfYu1jUBs+ouAAyODUISBZpXx4e0xKE5rOWL9vBnOWnfQQw83BmmYvwXXNoE2pDAd2clr
147HvXCfqDciW3utrwMy+S+ipOFr4/S4kHCLpAZlrYEymdS0NTcmqVueucnItCIQHiz6JSu3Uu6E
ImZutmurbp+25NquJrgDN/5/Q1iBK2H6RHB7vzcSd9FWYl7HMwlaIIT75hLdTM8e6Vcqhbh40dVj
2zqN+aCRFLojBVv5r761FtF2G58y9CPOttKVAwr5kxy9MBTMb805Oud4KndDtQ7u3TOpPOLSuGNY
1wAfMrZEgbvlN0maIQ/9V+08KvhUXLpilAH6JiggtO8YzlHOoUKKTsGn+SEfOSTSfzEMEoPZ3aZf
Kx/Qe7bhrtu37+qtTD0s+SDi/TtxXSuiKPBAhfMmzJxyDdHN+mgzz0RRlO0LosLzc244WABBcfjn
YL4XP+XHkjGBexPNA4wA7V+grbF75L94uzL1H96y6Q3vIjasVCehBO08FkabmrF1jXNN0MGOMekj
96Ju39zZdvpPgYSv4wxjSL8XbxA2/I35CCi/dvkrHlRbae0Rb96x1JySL+uPnVJxs/ItcbFdK8mu
UaDY6Qt1XJt/BuEKbkd+HJnrPXmdmEMxD/D42hE/gEHHhJWDRvip9Vfhkt1xyozknXGb0XUgFf1C
7Dn/48FWYYzYE3HIjNLfi090K/eGrmMHtwbIjH8yNw2CaeaKs61dtSM6+vh1cn1q1C8ufIHohB11
K4Yfh4F5/hEBN/rXwXmSuGUWMCRmKEd6BUIqwGKhbnGyK4mqgOFc8CAuORtH81DiBTOpgm3jGJ6p
HIIP7pl03xc7eIKoGlvAO3d93pWxu/htExTsa9ID4K6gppO0nXYySIXdM1dnTqGSdYeU34XSz8az
vLP+DT4kDiwqqtjBWJLvE9NLX33JmYufd+GjHD/E4rrAbd6YOgeEjLlUUJGHRAEhNeXZWD9GtfLM
G9grn5y3K0SoiNpHXFk/fBk8VRPKeBqaLUktx+wxvpjRqv+wDAdwWbhiyv4zaSvtgaGF7aSkOvOl
ZuXnVk9xw9fo33wkRQPPu31I4Se7DIJNeRO+cIMCkehdcp6ugYfI1uT83KXb9FB89uYq2KeP4FTS
QlnUSh2CnX8MAm7qF/sZGlEKVnONTcY6oFgmlgux+C665DdetnQRP8iQeTDM4K/FHUWP8I7Xh4g+
anFxXzh8ucI+/WB2R6OQ/mv8PQKSZcv+CH44jTNhh6KqPZlPDLtf8W+9AUFlbsu1+u0fTMyaPj0f
NfKqOFo3vIzM9crDsIN8Bol1Hf5kMTss+iGYXqhk3qBFrHlGcb10hIIvz+vujdFHW9k1xhZHdoKz
ehPeM5hS4uSWJJNyq14SzkOEn3zk7SeMXPW7/uWpNVROC8UZjOU27B1yU7/9ffMM6n2MmHcr/4+0
82puG1vX9F/Z1ffYgwysqdOnahhBUqJFiUq+QdGWjJwzfv080N4zx6ZY4pyai3Z1t20hrfWtL7zh
RlpY2wSam78oEOO3Nzj+vgqTSMQO5WX/AkIv4UW8hQdigZVYuJOckDiUh/oRMOezjXA//EeAn+xV
EKGr4cbH3nQZ/iL6KfHCxFXjx0CDz5u9tzkoyxVpE/hsTvn6uTn42k38ZrywOu+Dk7tOHOEu+mAh
dtZegV/4xmwB0IUYn3wamEtLAwo/079LN7JTQJRfCgwKFkR/c8foZOHjFw7QZxluUBOEAn+nPEzB
ZgKJUcNZG+Uun4pYmwnDmn6etx8elZeXAinHekHbh6EtnHMOxuJ7DJZ93q/0PQuHj+Qf1J0/yVnZ
9/jyBb/CY/uTQ0B6UFbpa3ocknXGOXFw1/3GeiBGsSmsN6ZuN9rNsA0hCr9GSDfE8/GBH9a/1t6i
QbI/mtG8RcDF35ARu+8gxynXwd6G7wh142nNuJGzx7+FXiXfE+XRLYZucRvCgTlm++wEHF3cTP1N
ianPEi2wB5/9NHOf43fWcPtCCj1gDzOXD8E3wpFKyIFyhqj6vHquno3X6pnw6N/LO4gEd8Wqe6Z2
1W/TG2Vl7TbRQV5aLyW7rQBQmq0IngRL45Xc+rH93jlMY57zRwBq0mIAR7ptSaVXwwsFOyZ01U0O
TrJYVCuZkR/DviexZTX9KA+FRFtmjkkbIaM72i9DvxOLdu/+7PrnsFpJKF/J60yntpyB6nesfUTr
n20Dw4ciroPGOJNfpw3UY6uzy3/hUq46o75C8qpvVnLheGv+YLY2dsM+/0YUBHMotgM3W67Le2Pb
r3kD8o2GyhG1ChxjfxbRD0qfegMu0CbgoGS4tZ/SZ7iEP1LSMn/ZL+U3/MCjakkAf5YI5BNwYZY7
1m1+ql6gU6gUnspBegyMuWcglcZ0X19bgKA7EePozGhm+/Fv+EW2MFBzsahGOVxYJVsa8D6Epu8e
NnwZc81upNEQKFjgLrHyjXbBx/+PAGGh9lywVES0q5TWXoYIKvGzKOyCEMKUNsYvUqxVK5SjeG6z
klRERVP+1bPRMdXpnRUh7BJUyueglEGIds1dJIfFOk65Hz9voToPbIZu+iUEdjNvmGzA8R41YHDV
ja70pEt99u9feru8bfTcXEeoym77LmVEqZNQxiXyPeJdvGeVaG8EzsU4RmcZTVjwCcskl6hUPn4x
x8fYkrw1wwWamACM8yVeDKQPvv0MyLJ0/JzEHNwjFEQazzrcU5ActGiH8U02wqMU3Xl0LLrcswEN
IGLXl/tOV9/UCM/fNJzMaO2Dy/NuA2yVwDI1i6yg5kKmtpkL2N2FN7xruXuL7bNKCus1kMdeQlOt
2Coy/GM+RKOjDSdLyUzqRo7H/mBVeIuPUC3ozDA4c/MnvXoedNCr078Hdo9xWFC9SWF4FPgbl311
X0tjRIzU51kfnzozp4U6PA+5pK1rXXborK+UwbqLEFjLJXWvUXii1XSfKvqD5VIcWSrW3eZAxVJq
jhq7B5fhzrKr7ae8GQ2E+kEDuf342I3qNz4HCUymu/SJ8jf0WP2Z1TaLUu5/2qohbYXrw+jzHVcr
b6q0rzYNLCviTBxvSovU1eqdTh78fSlBOoGMMazdolm3shfMJ6ceNDOsWzsW/a5NSTJFSzMQyx7G
QKO+FkL9OdA0Xtqq5aJtiMeZp7jwR5/Hxvild6UGSIRdh5rTyohJFxqkyyCw78PCpxpW7Plf/yXx
c0lCZjJj+Jfbxebt778M3bYBL1mGKXTYmVz0TNDF7GM1bSW7dDodfYhMIFPQcl6obrCpknqWJMW6
1MNtrmH2lpfD49eX/6zvMl1dKJqMupZp6me6OVZv9LWRWaWDNegvt9cXcuXROgjpYkgTQMktTbpd
Mlzpr6+rIDv06bFxqMBCxGC4pavTjf1m3yFXZt6rvVIyaUGIsYQpVprrwOruBhMu/CiDpk/KW2h4
t6YAz8k4mco20za66LZXbmV6xvMvoKi43mMjIrijsy+gRIY8AA8tHVdGFiEsJGQhpHcfc1pH+uZj
x8V8chKEYfmitei2j7jKj3NBJtx6w5XlgEPLp3tRMcXRNFs3VHF+L0bgKqqUBczK8eskPHDAT7IC
8ZCffLhormTrV76EdmkBqlA8LCgmsqmbZ18iYmI35rlUOmZKu8/qkkdLMyaZtkXRjBjgTa/fUurv
ee4iGJOuK5ioRU9qDxwAlkmMOYeL2CxNNBkq7QwpOd6SwV9yI0RyaxhXZflkgwHJB5CpdcLnzRtG
4AXKERREgMOWgV0fvv6ol76pqmkWFFl7Ur06W9eDp+ecSl7l2AkHoYk8zMwsuiub52ORnq8cTWXv
GHjayJal/rmIe5jOQy3U0mlL44g2zaFNrF1n0fyu2TE5LVirSw9j3iLHIPiXzt70oXEL/2OSNY4P
ps+Kiqv8rsMa3r7h269zW38X9aRZkn+Pi/J2HBDQyM1iLVfundz4OBQh7P71y1I/yVgRgzTVRBtd
2Aq+e2eGMZjI4OarapQDgtTUszLUCvAdaxi1DAnfdCyDxMHBc9Oj9iRPbWV7lZbxk6dgtOhHKIyY
/bsn1Hc7KnHxQnNB81ArGDvvzk0w0fz6di/GDk1ncMfhZanmx+//Fju0SpiZFXC7rKx5o6BqA+Fq
Pk6yU0rSPkaM1CdO//fe2IUavUsPABw9mVlsIyx75V4u7R6NwC3rIOoBhp4tAQ9giSLZQ+lEBtMT
q4iGxaQ2Mvj0hAq1WHsG+6luGbF7jDE6P3n7+gYubl9ckFRdRufNZCH+uQYFfJN/rcEeQNGiVFSa
zG0ASHR4tPG+m6kInlbTzoOXFSEIMn2cVn0IbfpKk5xMD00OGnv/7k6CKCNg/3kdKu+1FdFw9W7z
OEe7J6bKFjX0/uGIWcYPdCJ20ChpmIYIqqOyVE8yVF8/mHL5zdomcp6I3duf4hIYVBaQXDpVtjOQ
ZZyZGqxAUGurHqmZOgRLPCpiE9M4D1F++frql85FVtikeCYjuKednQl67+qNnnAmDJNOj0RrohuZ
prZduFY86zE0UhokXX3lmS9FLV1GMUlH3wcluzM5uahv0naIu9IZe74lgJvvpp19//rJrl3j7Mnw
NFXhibJgAfndjma51u3kSvC9uCbZDArmYKxK69OaFCFaLWrNpiiUldYxAhiIIqJngRlZekD3k8aX
HiyNormFL3OA1MQwHvxwHN/EbrHD0+K2leGH2qqy6IaYKZVFx8Af/O9B7q3qySiw1VjJWLU+okNC
Z3QSjPKs+zxwf0yCY7YLSuPrF6dMW/nPaI9tmWFj+aPLAsj+2ZmiG3mjSYgFOR7g9FnNMT7TY/wH
AEFhE8w2s6r4EXY3IwfkbpB/ZWqSk/rmuD98fStnBl/kjB8GaripqYaqWOdBpzAt2UaXtXCK9Jfk
MWz3VfrXVq0wxx0OfVm7Ow3BCl+74i32OTsBNWkDrLNMbKHsjzf0W+AVnlKPZYSv1Dj6C0tlT1a8
7HmWt/DRCLqley0fmlb82Tvn+WzDgjhvaPp5dowPUDAiYwo7TMewIgSZTSr7kpfh09dv9OJ1dFVW
+MBEc3168t+eDDNyyGWllTk2vZvRVdcSdhR4x17JNe3Paa+mWL9d5yzZQgPZdAGOZA6SFLUk9AWY
b6p8VJB7YAFKpjNXvI+DbJNhwkLczl/1cGMV4ZHHp9fQNu1KEhPmSkuWGngsRfPlVUgmhCh8wh2n
eK3rtKD0DgRboSNw03j0jHTRQ7/PZQzOVeAtvSGD6EXdpxE2oArXe/AwQFVVlzI/1DZGUXmrEbuy
xE9uOp0JndJaGaLrOgD4rF762fgTnrm06Sgo4Ux2wCOZ5efNz9aWgRdEvkdBnMLa6aNTZy0oTxm1
TQalIrZfFQukBLKPOeSmSdx/AwxJOcJj3Nqe/9olpgxwFXUdo9cPWOH+ktHEW0QuE2zMr+hhjoq1
Kg3jRV6p4XhH0VysXTqsmWAA3prQbcII8IDd+0/BOB694NvXK0W5cDCRUFoGW1AGGWacZ0txPEoa
ZVrmhAmCAKqPmnycHrROfbBL8YNuBIY8Q3SAzvMsEgwWhI+zgNFB9b/JAmM7pPoD5PUXQymWip8/
jlL8XTHxMVK1upxlsYrKv09jpzAx1/aeytZM+bhuM4eUuO5d+a2s4Fdb0QFaG1Mq3X/KWkanEoKg
mvgRd92DUYv9WDcPKnatVYsLb5gyEEnEviz8pQ6NsNb5C2GMYV7fLPwOLmd4SFT9Bi7JQa3bByhz
XvkWDulG05S3wVPWroTfrk6jQyvVU5Nin9czegx47a7LFCsIYlpNS+xdAVfAWZhP96nqXbSorObB
N5W3j7/XmjdVVh1A3y6qFoUKFThfHYstVsGOwViwKeVTFbaO2xPTFP1FU9MNPIttHKS3o6/eeYb+
zYvQhvDLR2nMbmG7oLnj+49+F72Wfj7e1D6aPK4n3ddpdas31huuN3Tz7fI5g454F7UC7hamo2OT
3VODsqYmt+krK+TCQYFzkaLQfDJAZVpnwcRNUC1VywF0NDJkmVcO2xrl0rkp6EMmpbHC2vYtAMAO
JKMEziLz2aOqZwjqap1z5V6m4/wsgGqqpSM3IdDyEOclCl2WFmefJHOQAwGevo0kKZiIasnSBi/X
mApmOFomz6W8O/VW/VPJ5IeqBFnj+zbeBm3ONNGWvE1X91cOMeVz1aFRocmmqSo2qpjnsb30hlby
GzPFGsCiHyzlNlBZBi+Ay72d25evbjKiTmipsVNZ6Gz5UrdpGtm9cqhN4sjnrwh9W84zXDP557xW
rIcIX/uhQV7WfkQRIFnD/0uk5YduCKSOWR/2wy6NASdq2aac1DTqiXOutwJYcYxJsWz+NJJdDJ2A
tnx/h97feJu5GAi0EEtUPZqrAuSsW9aL0ZTutDbmWYJaRXEObS09w+69MWdQNuL/fnGiUR9pSDIY
9DZU9aw2qKI6jyM4VSi0NvtaFYzeyxMaVFhClMeiS49xMwD90UbEYrLT1yvvcwatT6epYiEJbQnD
OMszozaH3aSE0FFsxk3wlRb9MBzp1q0Cs7jp1OR+lAAPfX3RC2uKrB25a8siMdJk8+yJc8wOG69t
YieLgHyCJcyj6jSaDaIf4TfDBSedwpHrT0loHUBRv319+Y8U8M/dpssaj60qumJiIjdFht/SCC+I
c7yWitgZjVpnttiyOkwV6J08p7X6LYzNQws5gPG2wUxaQtqioztRtPqsl+3nstGw8OG3bfyhhwou
f97bdEyy0zDca80tMn7bMIOib5XXvtbnMMGNU3SQtBsGt39244VB39psEm4c0r2vwQYe7bcQEj4S
lFeqg0sLQ6PpZ/KayISMs0v5QIVduxaRE0XoGlgwPDxrnRjNrQXOG8oYFWUtnr/+MJ8TZh4PxXQN
kfMp2JynXXqOsCZ2cSCB+PEiP2WDckSSYSHnyuPHK4/cZKmr1pX1+Dmt1GVKck3GC5208jzEGRVN
jNq1Ikdqmu0Qt46uR98CU775+vGUS+/UkGl3aTbKgpgh/LnuSLv6IOBnO15qHMyWGj5jo9Fw46jM
XgtJu4l0LKtkY2WjLaBXRNlSg2nVDJsAUCAiVXjNa6P1LLnXVtaFdIl3oMjk77Yqm1SEf95bj2th
GobQfkt4QGPgP2hGTwxwMYLBE6F9VdwQkE+IRpRybakZ00l7vh+n0GcZiIRx0pxdmwOkFqgcRY4w
EJfQIfrRAUFrQbYy4nrWbWo03XAGo401KZGkmscpjSmMmnjffEjws651xznig7cfgre2AhHQZlNr
CtzjPolQrOEk8ALchXQaZopaLmDGAQrJm3TlVul9rEMi7ycFmQ/RsTrXIdDDJoEnFk+MtuOHlgEW
KEsDK9nFxx9HEE+gnYToEyRyWq3IwXXd97oytmWLJMOYyRMpHkMhWyvmaB8jyRH8oK8H8q1H3E/K
WgchLjFXleKEwPMqn8qAKwtu2qSfXqwtptaMYguMN/78qGOIhquvE+iGTvruhuDlfGNpDtgMg0Yr
EERxjWabpSiRQJp6g52z1PLq7uubuLi5sBxgfIFh4KdqNNELkgcvix04nUCqeGw5Uo62VV8p2i70
G1nBwqTuJaib9Pr+fFjYblqaF2nsdBpDJ7CJdoNkB3G6KtotKdQRzQPw4HybWjMOfqPelG5709nj
tRv5nKlMHXqFMZFN85O3/+eNjKEMjRhpVkep0L1o+GXRl+vKO0XJ8GJMVM6qin+UhbGfiPCJ/eO/
/8J5CzoHum7L8nlHjm1gtpFPNBsi92163yX4Msy0rwRr9XORTBOMyMicgfa9er5r+yrCSTcjYpgR
IwaBzv8szmPQWdYhGhRUHohZoVY7QWuKWVezylGen7VgTNQSFfEIwgOVgzMKUt5pfBfo4jlBM0d1
MRvogQdWCgCn62H4UrTBhkKnwhcX2jK2WdpI+LW4bHJRqau3Up6feJXzVFVvBvlq1L/4nlQNrTtk
L+xPk5uYl2SZdL+cof8mKQ2SyFF+amibIglpg6yJgx9N/ENH+KWTkKvqyEjNYhukAGC+XhjWtAPO
wwEfiiGvrmiYk5wle6JREXjyisiBZAxLB6F/G+EHFCgLVCsDsF+QpLK6uvPJJkgJDsKu1rL9atn6
MQFbk733HtSVIGmdinQp5IBEatrHyoFfWqGAbO+NW0O4t0OtHu2eZkbOYpC1/KTX0ZPQ6ockz06i
l29yhOoxg4PLVL6WtrHEZxl0LfkSrWpakOI4KsW9hlpTLoJJePg9yBi2+3aiLTPVvIFjfN/i9IMS
d7nzGw15C3nFhH/hWhaCp+ZzGlDmsuxlEKe9jKyleuOzHGaREaC18/3j3y0zWX685bygo+JnP0L5
2qmqX/z2Fh1W4h/cvvPUvnSrqaWQcLIV5TZFbMmO2m3HkHMxbYiy68AH+YNjKE1JAfPD5E2HQjmG
ZXoKvfJn41ebUdaPUkCWWXcE7KIsHtDiuBv1siMtxcut9H+GPxSB5EjjA0owhzsYXg72sG/RpDNl
xSbIaMl8a1lcdm5U81YD9zjFYs3it2QU8JGXymHrtDAJMu++rphnWdKVY+BSgqHIOmUkBG8xlXF/
RsXYavowQEDEkWrMTfv03uvdrRwuFa94zMrhJOdgddz4ILLhSo2jXjiCFILhlDQzrNXO831VYVfr
0Led0VXekGt7Qez/yVL8ZSHShzD/3iiaoznDuzkRywyAO/6LnFk3maud7LZ+SAsE9eycqV8+darW
VQ+AQnXTFf0eKFWifvDLePP1Xr0UXelpKSb5PvnYp7K7RW21L70sc7oQRJuVboqG/k7SPZRRuhnz
aCt31krzYWiB0hxSbg4cyayTm4e4Bh1h+VBn/G+xNf4Me/0lseW3ES240H5UkuEUVfLb1/d78fMq
CmNJZjHUdOenry6JMCjtKnOg0+0LsysBDT15Nd6VcnDwSLbSuF8OobcebOOqr9CFxJprT51nVTEE
sfrPtUXI6+pKL1hbmKfMVVaz0us37Jq1kWGSHD7ArN/6o/yWx/IbfeoVim3rtHP3hto8QM2fRbUN
jBnxaU1Ob6+8mQvpADdHOaORg1G5nUXdxC11BOf5kmOdvSA3thpG4yU0CJeeb82oT2/klN6SZxh7
0xNbvfeertzBhbqKLyMLzTYpsOzzNDC39KBOUrpLxdA+TN+nMzEerRAxr1900T7IcvSUJeZNH9n7
AD4ZOI8s1F7CanyrLe8gpfpLisi+pMOatZQru/PCcaxooGqEpnMmfZrOt+hbpiN9aJDQDXV19m4Y
xTGuWECBVxzsJr02DL60WDRstlRDUVXKvbPFwspwM7UaU4fuwKr0QMOjZzJDeXWRm/5D6A/8z/7K
dr5QuDOvlw1NYwKtq2KKUL91HPKx60vZpXkFY/l5BMfYww236lsvS681vq1LX/v3a52tNyGFUahj
Vu2kAn2sKnAhmCoodVHhKMGp6DME2Gxgjbq29uViP+aZBQnH3tmDYNOaCyjrx0nRN9Gtlcc8r8yH
jZzpzwjVJ0zycSdBbike17nSBMjwyJtKyo9QYn0k9LWaZi0qEjtrlzfl8UP5GIhmwvgRbb78XU8V
Z9DIC40W2ZUQx3Zf2RSptUyz9tsQvHmqtRRVCpLO2tpwsGm5qH3m1Nmwlguxy8t2LxJEX6RhXY7V
XuqKY4SATyNBNYUAGre3STtstAaWWtH8CsP62FbcpZfu+xQFk8QdH4yYSYkqsDTKIGnPAwsJm7gf
Z/kPe+NHlGeZLtB8ceUXrGxeo8p0SiTLpEEb5ghpi37RypjkaCjSrAr4aB8Kl4JHWemgJGHj6VsT
TJAVesUq6UFKy8kpB5pFZ7HCB6vejd4Qo4Waco6YBU4+GSsQeYG1ro0qokhesGUHwwRl1LIOvQ7g
Zt2hTYdQVDeEGEQ00X2TkCRqQkcYJJZjfsSkug8sEa0EY+/3lr9GWQjIOB3sGSYML24BzjoUeCVj
C2RL+QEZPTg6rPrRTg9InS+0nHzMkvtNlXIUGqjGRfCFW7yDRPQuoAdZQXW0XXtn2OV7G2QHr0wP
UlWDpXDBPOlQ2rOfeCM+qzG8xTTKnsJ+g5bhzDKRu2Vw8GwhjuTmkLwRKRa+4xv8rMi9lTG1ahAO
0HxjhRP3tCR6sziIwdrZ5gCJlJuc4gAi6WvwrWstQvfQ9W+6oHnJLK9fpM2w/jpcXtw/imUpBAcN
2MpUVP+2V82iKurBJCCplbsoTSKy390NOY4XoIT0wVw2o9jxiFfi4KUkhf4H1StgCrBKZ5c1/AEN
FW+ARcb4R5HFPsWHvEPy/eunu9R7ZTLMrJGJLWNEcXYdHXAQ4vUidbpBOE3XwIlCCT6BrUs3JQNO
N8sD/yBK9TbAFqdQrmcKlyI+h6pl8o7pwp4XjiJPiiTvDCYKcDjiAsRpA/69k8wb/vceoABFnz1z
vfGe4L/0AxCvSCLeyCUCyTbNxwZDnrou7yIVSy3bxORaZYJlIJbsYkTToZw5S5SULVjhUhynb5lX
3ze+t0VXfCeGFjEF3KZao4ShkNLN9zAK8SAQJ12zGDLzqDXIwEWES5xAmRHG0lwtUSv1h4npJA8n
LR2ddMRwx7fmirD2iS8D5H9TqwhgTgsBH1+vmaUF90V+KO0MDLsOaUCux9P0NTOUweB/9dHCDs0n
SqkoMRFtGJDPCg8lekso95KJfHelDuDCNLHziRsaOnoLxQto1LThrU2SildBiJwCXagqseqFGrYe
XQZkHBUkhGM3WGP5gQsBAPU6zt8hUiFMKqPN3bfI8gOM6Dx8c5NaP+Z9V6wGMP9WXuO+TOhEZRMd
CmaPVmtuKxkSZVx6s6aHY9uGT2OUo76RTCBxOJ+BywUmWcGvV+ml89LUKNEFeDeW6rRHf9uDgVwZ
SRq1KeqHzJjUx8SMd0MnryMFu5r/r0udl2htjt5whuSj41soKaboC6f02JFJnHe1dOWxLmbJJnUV
uBTgaJRzfz6XXKh5VuglzxU5lY+bnoeZep+tprw9VIZXxcNeDCY7csNXHvNS1kOXhpYUqRZ12FnW
Y5bACtKY8NIz9kUBPUmgvNT13vLFTsn5vvz31y/28hUNOvmTsemnbgPi1KBb0DF0yrCEAFYeUZU5
Ke7wnMXle80ZgqrT8utLfoSOsw4HbR3619MoFbDw2fsdqxxVfxwUnLCP/bmOyWELxhGypcBoVC5n
Y20+VGgz4QXXxQ+2fSwiVBzLgRyh7KZRXwbHvD5IHFQVZFd4pklNRhqMazEAbTCkDNUJnEesxNhF
gN5odLmQ4saNmVvmfCzHtefm9dyy2W8drDS8Buht71p0dBfslV0QoC/F8LaaK+5DGUOMq9GES4Tm
ZIn62IviLpXSYebSiQXQvPBrHzVhIeGbjn8CvdkO1vHEPi8qRJMAAGISls2pPtM5Ov6voY3qhIE4
3tdv9eKqZc1qjIIYTYNB/XPVdr2LV5ovEqcr8vd4eBKojUTuuEG+bq/qy7pZhPAdx2uNzEsLCD0g
Gpk0dPVPlUHVSoOfq2bioFD9Ho58PjFWpyGuT8mEwejL/IDuz/Hrh710+jN5AvEuT798ZNe/RR5Z
lBGAZJQPI46QDLmauQCnNR39ZWZsQ1v5FmfFccpPvr7upYj323XP6+dw1OM2M+QEYnO/tmPWWGhX
+05Vnsus3X99LXGpJKUFCkiMspSocNYqrzsbQw9MmRwtDe/7vu0WAbB1j26sWsY1Ni75LwMzN6ZP
43qQfbjsNpoZ9A0VPrTrVtbMqBzNe4sz1I9Ms/8WetoBrco+cRE41WJAfpLy5plwsSodsTzXeA3B
SC5VFVhej+1ehcagHyKcY4yPdYOkyRg9EBvR7kV5auWnG3JaaNGwTSrY2ji3PX+QS0w7lLF9gnYn
9lEGG6mQqDcU5K9nVF40jDNyfSk9YrNRQQmh7+wqa6818Lirq8l3fsbcyF+mRvfajnqHCRxlj1Ib
a+Bee9f0UHLuEL/E04QjuEZjIpp7KhrCkdYf9NjfTnlzUWrPNhlxX7E2sFRYen7/rHsjNlj1Mcya
PXYP+dKKpF0fGcsO+dlA8n9JYzksDb/e4jFb743Sxy0K8isOvVeOmEubRkwG1Awe2K3noM44zitw
lzl99ZzqKsO3HDmKWtafjdzYMfB9rrEouxLp1UuLV4DJgA1hMSo+X0/Ulx6+hQQIM7b2KoL3wG5d
daFU8wIl3GByh1KmEVwVCMd0QywNE3ffB2HoeGHyUDaMNXOVsW+Ca4ca/krd/AW8PeZW7ThJS0Q7
tHjRS2gQVEc2axm3UIAVAzWIr/fFBaaADscCnIdKuKFXebYvPGmIwVTGaB65yQr8FAx3mY53Xyp7
PeGp8N/KZwGkPmlAfz2SfMz2hACYPWR0yD2IiJKo121DFK7TB1z1wG9BdVrjWgATF/12LD3ip1Zb
uaaGeHyO4mUtYUARy5M1tIzva9D6ztcP9dnxG+lHQAPKlEzZtH+mFfNbRBPmYCe1qsVOr4bLgqY6
Umr2sc7Mdl6q/UoRbr7IEqTDE1U5+ugrUMOn0Hs9vEHqNFoHEWUAqpW2b1+JQ5eAGIC2GR1NWYL1
qTHr9caYuy3BNrf9myaIT1JcHPwMYrShQ0Su8Tgp0fGujP6I+OM3v69vDUZfs9al8qwr66lbJX76
Xkd8KFTqgbkl7wNuBVbHj2hSe4dpDWgfXfp15Z3KFyIo2AigAgDcGOycIzHk0PVM2kYJ+OwSI6UI
vl8zEDZceYvzMxgR3m4/ZsGm87eiQ3ogC6PxVshoN3T+mzwU6jcGaEy3YxSDNHfy52wKUG/KcPJG
tssQ/8AfMl12af0NdVR0T3BWFDk9jtRktxhBKy1CdFXx7WSzDaiOG3ZwT7BCoDLNLCeOhI7bbkot
ZWvbTMUhR/PpC0+TL3RT/C0Caoj0xTQo2nbSNXXf4SneP1eF5oM1FNJSLnKQp5J2bxvBcwoMaaY1
ujLrcnIlW7JvIvHT6gjBZti8eYa8cA2ymbR1ALItCvM7iqXvnuttew/tJy80Fp6WHabzpLUescH8
PiWFdaw9V2V5VJrmTWXWx9z8uQ1Uhek/P1iT66NPzt917UbkNQNyf4dqfbvwgu7XrStre8Fp4Olh
tKZbCCW9LLBMEdYBO2TKRxQBCbEtml957YzxpDs6yN/TbPh5ZS1cWgoA0jQZ0ApF7flUbWCYEFe1
ljh9mMXIQmoz5H3vE6/q19RzvJ9AHFpdwsRzil/wbKJEuYIsuZC0QBC0wZkb04l+3uDF7rookilB
Exmfr4vzJ9NCYrgVBe8GOKkjhmI5wiOdBWgtX9vFF6I/rRJmOrRxyRDPu+8pM/amS4LUiRpMJPM0
dPQMDTMLofuFVkCvyiAj3djGg8EeWCWuj3ho5bh5hu+zX9trNQ33blOoG22YLABbgQghvlyysWmb
3r1FLXOBYdIxsDEOJbdYk9WQE5blv06x//Gz/5/ee3b3rzKh+s//4L9/ZjnGq55fn/3nf+5Pbf1e
/Mf0d/7vn/nzb/zn+j3bn5L36ss/tHj4X8d/QPL6x+3D6nj+J//46dzBv+9wcapPf/zHMgVbMxya
93K4f6+auP64E55l+pP/r7/5j/ePn3Ic8ve//zq98RlQJIb6/LP+69+/NRFcJ+ih9tu6n67w79+e
Hvbvv25PVXX66TfVe11XF/7m+6mq//5LMsU/qdhtSj5IAMw7aXJ17x+/Y2n/NID2aPR94AkBR+EY
SrOy9v/+S1f/yf4h0wf2TV0MOuqvf1RZ8/Fbyj8ZFVKwMj0xJ8qb+df/eQl/fND/+sD/SJvkLgvS
uvr7r8+NpwnnyCBWgdBLC+2sjhHagNBrLuWOXHb7DANBRjNMynLaq3YGzdiWr2VGl66oMlxk/As/
6VMvMU51isNeQY1oWblaS781f2R+3em0vzvXb64kMJ93In1Lc5o2MwmD6nY2ZvBqyR3LPModJca7
F/amZA1P+RidsCl++u3z//vd/v4uL1wKjg28qynkyZ8q7daKFYGvcO4MVfQriqNfrhT8CiBsR96P
r6/0uTGqcCXDphvEGvj01Wrol5Vv9LlDS0wshV0UIAeQbo764Nr7u4AhovuqEMLAwoJVOp/Vebmc
4EHNU2kMz5mUy082his5TUYEpXGsK2TydnujlDU2VEOxslprr+EeNqrXxoafQzp3wnyKPpEGWOW8
U2S1iS3Vossdyv+VTKfcbIZ72ghPijQ89Xl/X+nWuxt4V1bQhWyR68JJwfmS5jC4+z+zRUkxMs1S
MpaQFG1Cud6oVos0VXdf1P192UjI83s3YTo+0Wxw0XpFC1IvwTB27B+ds6+3zWNoRleq8su3pU98
u4/E/HzrmmXWqLGf5k6tVwXukIbDCTchuSCryXaNz+xtUxb8jxDtKBlbsDqLD0M0SeM07YNtDNgN
o75rele69hc/E+10whO1FuHlz9eFWUgzANPPgY4WpZO3mBiXTUtGRvXc6ewIi26QWr8ynb8G57nQ
yedT/XbtKTH5LbG3yUtbqYlzpze0b53M6d54yFN5PRYyZf/Uy7gNyiEqDKb5Iwge0xLf6K+35qUg
8PsdnAXULkr8rE25A2gfuNZb/ZPZh6cxk1CVISR8fTFoXp/fNgAq22ZdWoJK7RyoS3rP0Z/l2FLI
+coqrJ2ZRb86GdbiILfKClmSdYFecRw8Mss38CRHWzy2u3sDtYtagCyif7+z+TtDPOyEy9rRkMPv
O7HKK/kJ7w5E5tu9Jzf3utbcZ+Gq/9/snddy48iWrp8Ic2ATwC1BT8qXVFW6QaiMEt4n3NPPl+y9
Y3p3T0y/wLlohqRWiSSIzFzrX78hdJQ6/TNMsw9h9Q5CnfltLfYhsVKNPChRkulX83f07yuxaBee
yJ5qLHycl2WJo6a216gPrrJaL63gBs1zfskbcLx01H21ErLge/geEqZXx2N/W1DgMc+uK8iWJNrQ
So6FlZabxKGhMMPqzk9S2KOuhSvr8jH1M9oqnPOlc47r+XTLgaoIXVjz6nHwtcNUonNFSyozkeSn
spXHJXb2fbbijo9hSP8rV9lHgQNy7jCIHImAckmUaKZxZ4fZZ+kVnzUdub6f7JBb2GJIhR/Hk+P1
PwO9FesrgyuFHSV2v28mwrxn+6fhMzo0x4TI0hRTbf+u7/t4M/G+rFkcp3n8QljLzvP6bcf1vG0e
g8ApkQnfxugaI5qX8sPiOanyoH+x401hxx+AYG+l5GWaCutE3lxAjAuR5xs1DskGfxMIMEMIMmrN
xF35fCz1XO2Wsj6rmA1MX/7Yyz6nPEcOanzxBrI/jbr87Moe0kPyCdnhDjMMlFJLaRDSiZHhiMkT
+Jc781aNia3HW803rNfvs/D3HABReMGEnRTnhL3SkuItlTXhuU3IQSJJbBMzbtvEwfo0OyRfcAiH
wfgckupUAiAn+ci/D/tw90TcG6dLIz9CxlgbMubwEf3VjvPFNYsP/RTVOj0nk77RUrXXz0eq7rsO
FgqN4sNZTSKLuFIUP/dzI4jaMd+MqdgadL55nX9YWfkx+ogZnPmtJc2Cfm8T1PLJIeJks3TWc0YI
p2sO3FPSG6JYqqe8xL4qdLCnW5Ckb1wQkV1RX0fM8zdgaBeXrF7odsvbyiuKqmQgMzE1or7NPnCb
NyJOxwchx9+Bhptshw+rwyLk0Ob39e/S2lmPno930FCJM+vqenv1fs77m63xWZ+7WUtwdfphNwEG
le3HhCfTtBDWC3ENHgOAN6AH7hfmm76VGZ+wlE1xbygLkD8uj5nFZ5NSqB7cVpKqNr45BBDuCTvt
T3mGVVdadVd35rWpIlE8MPHLP0XcNXvSmWfuD4f0EtQot9ux9eRnphfuWnIfdEaB5k0++UNlR7Gv
e3e9lQRp8TmJ+S0sWCv1ke2W7M7p7dZ2WwZ7MTRDMteINCFPiL4wxOZ6pI5wyYrju/ywLC/9Sk14
27ZGfdTDW4ymmVuokW40z3ghZsPyZukPCsWa+ROz0DGFYbnCKVa+eo5UnnxCmoeJa7L1DZ1kqpe/
+l3+QQ7dsU2Hdy89jwtrYOR2sWT+AR1ggASIlZXiyAonSuA5sLB6Ro5wuP1CqA6SUAqeYHwL9Bsd
DF7WLHjpDryBjcWzxJxDBHk42P1jyhUsl3kZrhhl13gOdeje9ms3X8wuNbY59FBTcW3C1VCHyTx6
4bibO98mbyCd9xNYMQavMt1D+b8LcBQgXcB+E4VeXQLjQb1jikEtkdew0pl4llFnDXBcBotIDlzb
6zYutvHd6knvmhtcmCYIyMMZueHd6dzYPRkAyXSmZT75A7to3+hjsp7jDeSxdE/S2hfWVnrIhEFm
lhFE9tDftQteuARTEx7WuC+JDjAw5ibcFU32OsuRyVDlYqBWcOEKy9xlBM5zc3KtxLS8mRp8uN2Q
t+KFdMZPfRyYZfHpSQFnjUvDFjcM+MOhQfrVxiY0pCoaTetpisPLorJ9MWlPNIGn5h8f0TJ8VWF5
mEt5vt38UEIg0J4dhdu8oQPuqgzTFkBXPOPxre8XvPTAcCLEUAgpxnpXL+q3ihHHebV4aatwOU1x
drJCTEnTcjW1lw1qNxX3e0d2r63iisg+3QdteR1Cg8F9a/0QCoP9eM3xPCScBbTQbomSbu2tqQ2a
HGkcWlGnfICkF3tohQOfML+00caRs9DaFnn2ESczVmMduvGwxcHf2ahsRaWM/SZajGO24olhmuRH
t1YwoDsKT2mFZjkZWlI6/SRiIdtkFNd3FewtVB+U7cHyuw0GVIrsWwtn5iYefwuzrHZly0Uacyzk
CnIYVTATX+zxZCObOclz2JGk487LGaLdPru6YA2N6/BZuW99px5mnGS2Q9mRCh3aH3mCiDsnYx7z
znZrQ+WOkoKPHdLDB/+QwVifHiqfiD0XCOxWE7n2/DPMPJqkMAu3i4HrVY4xaVNoL0oPObaX0F9g
Trh1S2bPSteysSL7UP2ezZKBdKDD3zE/c+vnahBv1cwSQHP8slbTk633ck/cr6aHo23PEpWTo0O6
B7S3fByegp+VWZiBNjFr2Y5Szram995mP/hdzCxbSJ2vQHomyb0Z2QYrgbIMwLSuha/4VIrtEMzX
lvZg7zYMcBo+c8eVdpTLaT8odZX4gm0HWX0ZRJPu/JjBoMjKbudyLm7XRUCBlNceDicrnMJAsZa3
FbylqyIAfFO92EMwwrYV7O11f2evwc+lnJ4sP5h+EExLCJo4S7mId7kjaGjfD8bEwMW9jqPTHGm+
CW+f0m9BP5qXMsymqxEwpE2LmJCTjCC38dDqZD3ZzuY2FCkGKrZ0t2ChWK0k9c8UjIyjBjSxAvxM
rbcQB1ZBXHpkz8VrylG6NdO9P6/taWmJViBOEE4aIWPc0LgEzJrQVQY1pH7DxKiyxZvVJr83F6cu
ce7M3n6pJoHv4futJ8fkbTNV+Esr/xD0sbUnDqmLCudagdBtOs9+9OauwguxfsjFkB48Izg2pHXB
X4ExQNgm8UPBG1mC9WnQLLQcW05ZqkfTGvllH6NJwuEvDC0upGe0e+QvhFcMy7irSEjDPW/4ZUzi
Hv4LbAB72KcOcd1zU15Q57Usivw5hADjlW/BJPEm1CVDN3Oi4oZnRE2MbW9Si10Zj2gjKfM8/+cw
c3yYarL2w5RDn6gfOse6xr5L5JnRgUpnW5PMJ+j47jfXwNR7wZRnY0g80jNJY0K0IktfsP6X0D2O
ZR6g/EoOvsMThi3JyWvjKbLcOQJGG+Y/HEbMLdFGZ8zVQuDfdSF2wl9S4iyI1pRdbm7VUE/0fHg4
dojqsD/HM95f8Pu1CBBbpOJEmvdq6cdDEHYP+TTmkQdyuK0Gd2vBydv1PkZL5jh+Z3BFTMU6YSgI
M3vjBOSEIP88hIxM/aDB7tpP8IYbs11v4l3bT/juyY74A+UdayPG9JIThmiLeNmKxtSJsIwkyU7b
WUb8Y+xzbicuauTqZxfDcBg8wvY8kRCK6p9Zg8XhdtKhAafJRJw2iN6K4lm65MCu+UGCE7CdoXar
qme7dTEnKJNzGkjnqEJSQTkVDjO+8XK2k7sQ1r8Ty1csXMr9MvY/itbAbVOSLA2R6r0uhnDnEMWJ
0RheYeM+t3qKoiGVBxe/7WAQiLfydE/3JkjmHO/E0uOnktU6N7LdQGqpt348b02b2mBVwTGYJQVi
RZlu4RJdWdwEqy4pkYqNzMqQO9M+wHzEx9jO402wUKYblMkeEeObpSk+9IH5B7qEZgbVSp5S/2Q1
tw9r3d0w2xxJbiWNS1JC8zlhdTRurNW41EbL+W5TZwmTzgxrEnPK2QR1UPqtbIUKB8+CyA2r/1oM
5DTGdDPZODT7rpwe51BgluqHB7J6eaUOH9BkbHJqPDxHuSarE3whYvaRPekrvLn7W6k7aAFLYBMD
0qfZmx1QvOXwz6xNV9u/h4X33ZntB4kOulKuY/utwpHUtRskjZU5HlKTiNDU+O6xd7AJxps5hiK0
Eg2t/8OvAFfcLvtcOxVTxGcY2hfxg4HL5QavC6qgCReOslV7m9Kuqyg0Si/fWm2QHo2tE3TdNQnw
loC72qRdlLmkWoxEE60O1UWg6O/K2NjF+InEvnYBxvuiMPgYM91sKY21KH0VkoCIN5X6r3Gf/UDo
+OZlHaolJ/+wXa7/tPZ0nPRpwMXZueUTGzIyYgo6ErB+Lm5dPPrjfL/63ksZEAwCctjoeV827Mag
JWdOLzFvffM4p6MG0+uaoN6IeKQXT7ch+JV8gc3Uopcvir0V9KTo4j7ljMTe+265l20w7+K0+r64
EPzpLyH4WyiHb2io1KxWKM6UezkPf5RUA+ZGGftcRfO1EGW4afo4ClcOVN2WiiF8t4ej4eJFmzIC
u92hUuFnhA6JWD3CMhqyJzpIfbeXrQLBvM+S0WjRLYwm4nrHfBB4Dm+ZKBYREeommib/BabgMW84
qfFDe3bKcIKEZR2lMz0704K9EsWx8rnwVPY0aPsyTT8Nxs27TI3PeUvdUxbyLMv6TtSKzrQfL6tt
v90+A5USpqWZijCBeQ16X61q3Vvo/thMlq+uWD5UifV406ULRkwhOYUOupZbl+wU63H2jXssX3X2
MGD1yjq0RmJ6by/C7uttqFvbSpR4j2HpAkqLaTnNapOtF+W9ks7abYya9BpEdUjnc1zMFgx7K2Kn
lkuRDw/I/PZkt54h+ZRRXvEb+k9rQNGT44+pfnUF4T9qKbYZ90jlJI8hkB7+eMdaBe/N6CHnteYr
6jqODD/9cHSLTu5kbmIOrOG324u39JnTuNyvdglQkfFzK7U/B4FjcM2/xJsUnDdUJ5Bn3e+SedJz
w+epuI9L8B5rvgSl9QRzHh98Z75zMk5MwyOHrdxy5V/1hqEq6ArENZjsNv5siQ2md9ykXB6jpdEJ
iv5KoUERTK+nAiqr9uWGJreSna7z3o1AAJ7ZtJe5u5AeIu7tQW6GlVCekTWtm/qxpmRXFtMKYsGv
kN84AQhKGmLMnVqJX7sOnBvohLmD+RfSSXelPFjmHN1W7arRMWb4v5oBpu3tng+c9tL8sdD2AS75
qn/PZxoQvdE26OfGX107PuutRH+qyaqOovY+YNV9ZNZPnGoi2Ys8KoqKbcZ4WBz7DgegZbumvG0N
QYw9q0fO87Pnf8lV8hOLsbUCVemELTnVT8xncW/W14QYbSw7v+m3KQyNKbMpNoO49wLATF/rvTVw
qXoCXKhaOUhebVZHSyBvNCGm381QGbe32YAztD5Z99jmxjGia8Na31qj/5yb4hmx836dZsIcWP6o
omnuYRnNbW1EeoAB91KScGufMxPQa6y+LeQqMyen79CAjyeTz8UF1UDXZEDINU6Meg4WRaKvb+3b
Q8oUz4KsXuJt3pIpvcH7Fj6MuJ9nbsG+ZcDEwGInpvnRF2Qb3ICF5EtBMjB8vwCqzMSNJ1Ma8CHE
2bvhBreWfW0XGFFQCShl4dLmgbPnoB5lQSqBRjycsPwgHfF+xNp+BDsRnu6tuSvtmVAZA7fWHnBu
vsFn2YGwWUzAg/huwrxy6dnVQy5ORnaUfotzN/0APNy13bQrFIktyqLwK63y2zBad7f1MMQuHyH5
hHVKQ7XgjSFK8ctb0a7n7cIz58MeriO5fF8hfhyDgQQqBgQsv97/4pAJvL212jGqTlIazxYY41jT
sy1zQRgnN7Ru7znvx1Z+CsnG7RUrAdG0RSLIT92kngv4cUtjOzuslKgPLFdGyYgSVFfUHijsrdOS
GiorZnaGqsEEDpH1NtDnIwMXLKhY16XBqZsCulXedTJoj7KE3UBIqrcK5sTYSMCphA/EK7glW+Jq
EzbdsNT+dmlDgi8gZWxNROnOyaFVIz1oOITkuKUvyDrCQ3ZChV7tsWEzthYNsgn7IRFUk9VAsFHc
39sk8XjafWvMXgdZk1HUs8UUXvGr6kbr/tZ7VqvYpRneX0XPJRqIRO2G5TplE6dUrEirGIigZOD6
4VslFcO9dNx7dy4/byiNYfCmuyLdtg0aeGEGwcFLzciDTh5VQJO3w45SMd+1xDilHq0x/pXEVmaU
p4v/y0+Cno+T61jGuMsnWfA7yGl5uxIH6yYhlEkDYk0DGt05XLs8RLBcUCNvqvCxzkofG9z0c9Gz
gCZkhpRY1Vd3Fp8KWXAYhAQrgCKkTvKZNY/lwhGSrSBKa/2tX4eHxqD1jmtsOpfCY0PleEMbYcAt
TC+3nrnCyCu6nW25oIwefPG77Q3ShACrVw1N2R4Ls3Jyn4rxAZRhw7BaG5lDKZTh3iBCkV/JOLNU
+dHhxBmQNGwE2Jvczio8rzYY7j7cqrnbG9VWUdvGc9mbafJAZstQf+jOwB91DVIsyZyWiJb7oPkR
MmAkH/UO3en32KPcbhgCxLJ499Mm2DqJEwM5EM6mr41wqSSn9lRXsoj0XT/nz21OAJURFKzKFiff
avmO2TXFnZ/er+HTROo3H0BMnk9BHzoIuzqrO8xDAQPjzj6mVXnOeGsoCU9m0NAUdMuv2ME1xK2a
Pe35AUN0NrdwUVEblt+adjjLhhw8bP7ngFvLq4p9SYZy0v5sCkPsE+8hHuuTYTbfVxngmurT68ZD
f+1d2Zyq3Dc2bJfj1luKy0Sw/N1sjuplMcvXMh9xNPPmI8b7XmOE+9Wbn5swMXY+8F2Umig11YKN
laqN7q1f9ysipjruAyzOnfYKkzR7iGuXoO5iq2aSO8yxvR9zLFyNYiTmwR6DvVBY8zVSoW5ti35f
WJQNmZof+tQxrzYuSsmYrHszYDLXxPEI43D60ilHnEoisOCEE+CjPqpJh5oGrx5sLK9E6NA3xvuA
iyQYqczgUgbhrjHzryV88cOkdApSPNkH16seqymAtI/38LNo1bCv7HkgikMMZ6Rjw9lDqnHKRvIh
7Nk/3x5ii6/U97oarTP3AvnLtwf8vc9DtlD+m6EB0FERQz0uzRM+ReJ8e4BmI84eK2eSsiaVvuHP
F9VDkQqyWUZjlwcOb8aawA8S8GICy1kwrRxACNntiCy2twLq+b4vip+9adhnVZrfq4aBQpGl1g4m
Hak3k1Webw9EBXwPuyXc2U5L1EGQ/Pnh9rMMs/xd0uY/UhyysPZEJthV7hnvaPd8++ov3zoo9XHa
7c5p3VYXJIqYKoWYFxtVZp7/54HEZMLOQxxwxjYGwmnntD9l5LTWcbPzjFEdHRLSWf3t1CK0Yxdw
0msunZdySoL9FKr97MykLCTptRwW+3x7IAjeOXdYVpCrVCS7//kfxFtnuyIH0bAMxzrfHoD77T++
wuAF2j9OghZIpcYmcfVhtabtY0gQK6eA+dznlvlct5kkXxxoMInFKakq/5oT0OSIjqhYtEo0jnAF
jcKUxOU5zzVKm3I2mxdTdFrKNN8LS5GzmxfZiRxdpGZpRcJ1QPB0UHXOk2cZRH4mZrMTWZLuwrAi
8MTy+j0WGhgUPi+hNhoJBm4o/S1Ae/s48Ry37+bJIzOT7PftFFbBQSlejiQG/Xl1yuZ5cdEjBTU4
xe1nvqZdhko8usbDnJPcs6IQbTPyotb0u2vWxUMK8xkeNU6IyQi6v7q5y0HEde6VJmPfvvSq5BeG
z/ZO+L1DC2A5WCHy1ag/hT/9zBT9fpTut2AiniifYkLCbf+7YZJMO4d5e3ErPOZKYljClCRO/XD7
ah6TF4CzdYOvKdVXb85nKYrPjEH7LmdseL796PZg5uTw3r5quoGwJxxKUP2XxclmzmCDSZ695J0X
+JSP3OV2PZDmW7j3yxOsfwIn9EOwLD85jrAm99eYxLBDPXUvnjHgul8vR0yCd7ZewL5encNCdKVy
s2tb9pLbL94FRjXsQdyv3mLxE1sSvtx65PnN977q8ouH7JOA5bCLUraabdLq+rTbLYMlz51e4n3a
waDEkgiyuWmd3PSpTDN1HnMRmFB22W0KvdHUcQ1TV4UHx20zwglzIt4aG59Fk57yUMz2fRKQexJM
Nkli+8bPyblw+gu/Kyjo4Nzl+k8JEx1AVgYPKhuSS453SZSuKIbH1TApIqqfbctzLwdXG7aMbqfO
uEsq9rWcGuP2JRxx5GGBzHZAEaRFx6l79vGwON++uj3Ebvevb1OvsfdlGHByqtPiNwvxIZj1JMLl
SabkX1/dfubJ10miOQE9DjnnZuBxlIGYYzdpjRlDMOxsw3ORAPTvi8VlTX2O6GV8bJL0W5GghnXm
jlySbjlacni1c59PHk+pZTF3OTczwMMkr3FK3rgiMxY7sObahB4gnZAnl5anKkiATBvzRxy4h8y/
9Jl5hKn8HrbNGzZyX/OZitFanONEXUrna2fnxaaEl4vz6mUT87kUQupqEMFVgWH0hgHu4b6bNnHt
49gTCRPfDV2hDoW0m92nQy5wanms2SnwTsliYyLrQyOz0A0KH8J2HiOH8ftvmVf+6EXwg8Zk41k+
1GAlf8xt/LG4XTT7/XMlcWepEQaDmu6lkZz0GzDt6UBdFrAk5sQ5rDm1XrZQ3Cqcx6iS/S9DMm0B
WSLs8Uk0LUBQZ/a2Nowsx7/XvlZ5J97TwvnerfyRbk0+g5ljblLoNhKgRssrv8qGsCkvCb4gt/7h
+MMPB0vSvtWWfhjqSyo4tKdEK5fdt8nIr6tzXlubYZzNvFfgn++tFc0sZjLXsk6/sQvd5WbSnQyL
8ZTfNgdbqUe7bfCpnRXRmcStlrjF7Ryir8GHOeAgYEfM4sZN9zQj+thRzXbXVYCAM4r6zOxx/gPl
cQ0C1mrzot9GohuBglAmn1RWCIlU1MVtXheHg024xRFDhyeLHEjl0z7dEL0slJ8aCppvDRWGIBG2
7dFgE9Yz5mWUedNbF5Lv5aGWyaBbmENMA+lEHo2ObdC3uBmyw95H0tpOO0fkH2lI4CrFItghPTP8
fXTq1SYYwQUgAFM1QiVQwEIFnHm7DYzN0W3Df5B93VjD/yGmC026AmhNIVNBx3L/wi/q11W6qge+
cmrvWC30Ko1lok1e0V4xI/Gb8geVXkwbU3CcleATGmoKGagpu9yESebteqpuAIrU2pS6M7hdSgnM
6OKN5kwnadPOUvJoWLi/nzPBlNmjuVQx/XbjwRhZPoXDTaAyakLTP+I31OA5kH7UmbD2ffsdcdPH
7BFUiRUA0EGxX9muKfkzos+Nq4DG8n+TkCxN6PrbRYFDiswQH0b7dtH+RLrypS2XAEjk2JXWm4JO
1OW0rPolpXNwhz5onY4y7LbzrP7Jzs3+X54buTSh7y66Ykixf1Fy9O7olUD9xbHRE+8ypv/iiazk
zQNmMGzvvraXZwFbZJmtN0SZp3CazroLYyxKDJ7EywHPAOoIRsrDXVeEp9kF8vm/r5D4GykMvZ7p
e1oPhNfO35xgqm6uclfk3DYBrzJBJBEFfT9t2IZpJhcNr1VWHjUCaZQM4VVBGWun/FOTOVLMvJFp
MR1RRbCv6YjhGnw4upcLCtiffo0xUld+FECF3BN716Yok1nyXvcpxe3jjYIoTd23azhwaN379lu2
+D6RcTSFN54GbcIng2Cx9YtkY4808nYOqxwN01mu8yXXrzJwEjvqR0Zxc1cQO+uilidyrfTG56VM
fqNoeiDXrnjWDRs4z4fopuei65FWzF9tDTKmoj155LdD8qhXRo+ds7wUc3L8v6+15fyNHMvFxscE
bykfj96/EVYbPIIJm1H5MRW5FyH83cFRpfvVfJNO72Rur1lRJJWC0YwEGy/lFn9T+94a3b2YzZrj
AEQ58FMqY7RjF9jk0xHp5QENucshDJ6zloVfnhMJftKF47MbMwBurPq69mG5H831s1zRx3uwUvai
XfY3sFkmIBZIb6My+ZC9ARHOAq9O+ej0QLFKAcmyib2/o0cx4ahsnJKqywYQdTL72Pigb8AMdQfc
JjhCd9nwOCUMpnJrwsajLr6he2HnoXkvkVRjQaaiZmHn6WL/vSAVgyRg/n9S8HCbtyrjd5FNzR7M
wbCGZpdVw0/cMfSUoSQmAwBiV0wphijVhyLOKCod84BYi5GXWWJ9Sghw5vh6NJLK/VSZrxR64FUg
Pi7QXG53VwOQCw4D79oLh+cb1t4YNbHw+SlpjN+1ze1TVdLa1oghrZFyL3ZXBiM5DZYJr6yXPUQW
9MdVPx2M0sYUIGubPeMSckCz5tR82E62nCdoU1FeeG8e/5MJwVnW0w93SnBuwcrSVXc4p5waTRIQ
KedEF4qj0xnvsmSd65fanmSd/EZj+qxybbkiCCe0lAkZQM1vTuxB1iAQIZ8GgqHr/vUfblctv/7L
5onyXVi4EgovxMb5PxmrUsExcQ2s8Bz9lvVp4PMzarjwlzFcKj+jaSWdDUYOmVa1Ht7pgRlmwRwd
msPQDsU/8Hf/zvgOnZBDAt9RVhF7619eEk4fpKiRkHcsPPm9wQie8vmkoe9iIvyyW06xZpzV0/im
qVdlUHzEZvvVCbx/uDb/y+ZOlggIGxIJlOv+X6nnKlVjLKo6PQ4JcrFZsapwZ8t6QoYa+MwwxX92
tGrj6v0UHfMX1Lp3vcY3hOaPwaeI+oVUtTIOvpgq/WK7ybIDCYujtJn/gYkbOn/7HPFvdjRDHr8v
XLf0EfCnQ5AC22UMPiXHOdc51kzRYVZszbHHSDm29TCbtn4thI/ktUPTaV7wE57Ovul2OxTGoM7p
dcnTaadwItrBn/AjW6NRaYmrsuOmW3BWEkx7iHm1Ct82PSPJnTmVNI9VbSALDfvTlM+v5ZLVW3OF
FWuXWBjEmM6Hhhe+hfRCtvlsdy9GXnS7GyYujZTTp1uPdu5sQfrC3TgBrBVfGw/n2aKt1K5RaUKy
LenrMCtfRWnvBXb8IllQ7uE7ki7MLQxn2kqi8c5Zx7Jx2gbpvWWt+zQ0vnZNX5ArNAKuhua3pYCs
azhHjTneqKIVmFoQGl8SBrgmZ0RiJ4+jYENeq+olTOBGSadctqVjnELTe6yURIVtqoNwjnFWdMe6
DwC06znbt6JLIrG21zZsmmdcHWhOc3archlm7D5Tkn7SentbvP9fHqVFVv8kj8I+jXv8//1be/R3
eVT6k53/o/oPZdQf/+hfyqjA/i/X0r7W6LK1xbJDNf0vaVRo/hdOqlboucgtEGIJaO//lkYF/4Vp
HKI6gaYbb2y9K/yPNEqE2k1aC2PYwogh+vfL+5d85w9x2/8ujbL0k/x5b0bBQMvh4k2CiM/FJu4v
a7qdjXkAQLUuRmy9DF1b38XrCBrrkKA3hT9ma+7OpqpJlCkGc1fb6frQtUtyCVemFfo7ZdXBuSzC
p6XoXMw9ym/4Jk6X23feXACoW0m5txr50y3N35XdP9WGQZoFAFe0Wk2xzUEHzvaEwRIj4YvMhYd1
L82Codnri1daR6etWu1X8B3DfHHxxfjcd718QILrvMYZoyZjNvszLsQw4afygWv9CEtsfiZgEman
iBmzhGYH81CV8WVAGuHBWn9wbaaNsXkAnJFPlneTb5DvmHo9RMB1orob2mPJssZvcTQ5Ia3qpc2x
w17iwN6lc+WeYPYw+/Id9wlztzTyY/E4xrbxUmYe1WtvPs2AJZfUM3jR7U9Ry+nFL93psGYF5hkl
w5DWXt6lacIbUuxTfuaNG7cUHRXufBls7GAKYB4MFM3xpZTNEY5DeA3UnEBVxCcqHo31yMfHrIsw
h/tgGXVMtM4AtLLkCiTz0DAz7qphOVmDMd7XYAGNK6vfGPX6VzX14UuwikjZdn0YR4YmfZ6ZD7Ud
i+2kKbbpCGdepv14FTioCDOJD7ZbZhTxFuHuNWIsX/sHDgubVBpckSWcq8QB1/dA6Gt+/T4jA9WQ
3SPD92q1DJQWmethw+30Ee+OQYUUj2LlY0k8+RRMZn5X+uPzGpv+szcNh0XYwz1U7nlHOA8s6snz
nqDbHkYvy+6SwXgvlhVF/RC2l3gJmP21bxLrlos1rmsEcPo8tSEBOD6mC8uYB3gz+B7EPnqkMdD5
g+RzB5lN9vliWo89GVgRZC74ZFXMoeFwbzf/GGj5l0PUpktEoqc9Gig/PIqP/zxEg15Bdu7W7jIJ
KssxpiOBUHd1Bux5sNa768kRPHlO+jLgLHCq0v67G2cE+bkZHAbiOP+hsyU9QD/jn8ozXpFrYhPg
esgjBdmBunz707FuAOc0hqrlJZTJdCryMtt7jG2iopkoF0v3ZAJnsCb7PAqUeC8t08A9zrt0o7Vp
Q0ent0DejFtrNxRl8NgWOGTAQ5HvkztdBW186ZbTd5/PbdM7mfwS/gRiW7Z4hy6XUTGMw5ze3bhW
Lg5kasa7rPfw4RiNaMQylsyI5I55+ratwwW6Kf9QigY1eAjTRNr9dHJgCG5cn+Zx8NT64C/Z3ajw
FlgW/9SOUBWr5sEqXHFJRvgRpjWgUurkfO+ap8GJyx8GtdXWJEPnIIzkrnPX7ItUOp8i8S+k5wZR
YI4AzLlFvqkl7nLDknfUugSHNBB1VZMMdxirv9iL8T7RbD8HnbPzOvMttzP3Wjv9WdiG+7h28SGJ
rSQCFQz2YThuh6yxv5g4EOeoGrLZPFlyep4bOzvS8eASmhUuSc3zyUIVfxynzzJ2hgM47KvVCRZ3
qm02HDJRiTC6X7T4R/k4MDK3uoosg8tXfi/LQe7SqfJ2bhEOW8bGH3g7ozZiwnzIlfrqC9DRZSCs
j+HytinD4mRgILbxtScYLkRbo+zX3bKWF7dHTxRIeIhd7oxPla92VKEnXlJ9xCKt2zEkZoZMrqLX
TvN1XpW9ixkYosNr1THzrY1tjb/8cKqjNIN9MSRrZFnS3eHKtkSm4V8TL6svlJfHwO97RDIBKURe
frL0tJbZBXbUlnkwBHh0IYU4uEyBt8OwGpFn5GCWjBIhtrFGOs84ribUgx7PqTFJUb0s2X5Aig9d
dwlrmLFhyTDDjmFCQE8L4fMPDO9pNVz3wmzgC+/pYfXjFxd8fJe5cB17S9wXKzKOQs3WfeGCbSjo
9dpNiLp9AG0M3XRvx1A/LfttbBeIOqyO/6bsvHYjR7Yo+0UEGGQEzWuS6Y1SroxeiLL03vPrZ1F3
gLmtuujCoAGhWl0tZTLJiBPn7L22p8+BvbOJlrSYQnhG6XbnSNcPpWMSuh7YSAMSYlhHxBnQR+xN
HbhYxlT80AhX23TOa81Q4ggEL6E8Dr4pd0aND1ixqUS050QMoSZ41nqO2Vlk11dYESDm3PRJFV5k
IZYs3NLdu9NQYbJohNf3zrCfZL0tq/al7cT05BDHbmvsAJCe5utM976QU3HUJMPrqVLP5iTkAwbK
SizmsTVxeEHrAXDB+0zj4IUjwqdSgb3UzGJPCzbe1klZXmass2LyRFtPdzITkPClxa1CK+gHhu5u
gyL+BOMC15lV8ThgIfSTZJ62dkTLop0xR1XYccrV2BEBh91oQ1zsV9vP7FB1dw7JtUDiIq9ll6qn
Rj2HDVUyih/cR9kjNUm7LUBS+yDEGZBCtNvCJ34Nh/m7rPrmIM3wntCX3XTIdfarfGdi6ravZfZG
Z37gXmPlqZfmLdJBFw2Rtrarm09D4b62vWK0Wi0YMAriScb1OpSNOusIJf20BD+WLbCHgxe7/0LL
JPGUuHe65lICTQgS+rBD/YJkxrW6LRnhYBj1+FJGGLSiTFP7sZI/qpgxlPkjJx6cmiH3+3rcSSV+
j0A9WRgDJP7Eb6MZ2brrw1gEwT2yiIssEiisA60MzjLe+xpXpZKHQVJktLZ5qaahO88d590JyX8u
VH2SY/MG7Sk5aLlnVbgWGp0c4bys/caRCOLqwtkkg7FPZ/qsRM+ax2R9cg05M+Kwlm014kMjoIvJ
+ZNCaLDr9dbeMMq/dWNBoPD6ROZm7BEMWd5suzlVLQVVQ7/7MKBcKpeyehyaYE3caC7VXCFp6+BV
sHFY6BG7XznqqFve9zth99ohMKpb0AjnjmDPvTvOjEowHNuNJJdvAxT+Mvd+zWvbBMt6XgRFEs8Q
ToiaTJ+sWTvLam7PWUgJW8bRsXOr2bNXGF6toeegbH4JoCYeCgQRqCDtC00I9DGGbyda4hdhYVyD
GYUMRi1mM5HGkMxJjrmDA69IR7Wbe/v3OPL8EWey+MSK6OehMH9Zq4ogRV2xlfCHPaCo9o4g18Wn
Kgm8JFDFKQsd5Zl9+BOgbfEIMAiYTFl+1QNixRuzfyztlBYJi8mtyZRxjvuFYFdcTxdOD8eMTJFj
p6NzbWmSFSEi21VHWBY3HCrJsWX4YObZqc0Ay41yLs8dmOIdc69v2tLPoGsxv/SLHd7t0L1CIqIg
y6z2sg50aDJ3bEYPZLDPftQajj/rmIHqXhIdjMLUK/IZO5GobqMe1VdID4BnwvFb30nDRzbebodu
TdEK0TaSIH2xWNN2DhGteKbS0dOHedy1qEn83InYICSZ1VhMeG8aD6PUanW0myYjr47eYBEwSAWF
+0j4tu2//9uYgvqSdhXv2WqYirPFPmdGdFDLoh9qhRsC7OFmyEOynJsgpUnBWi4APCf0+R5puild
3wNNCj7nFfL0eUAU3xEZQKwgqtcEQdSiHAyyzI2h+PXbZuZYMrTYLYpQvs7NW8VcaFuuC2y8LrV9
mDClXxScMh6lo+jnL2a+RBfDCQZsM2I3tgbiw6RNffQibPEN/pMoeuo65xccqPKcGpp4adGG9C5V
U0ZJS93S/BSkBTGsEbfKFC+8nORQpPGvKdQ7egjqaKYRn+Bk5fsQnn5bCYR/slv70UG3H2sk0sP6
scfoc27oID+lY1/5LEU6TRg04u6tI1B99WxKM/0d6xhqogjmMvcqHVCmZ1GEojNlM1jED2btaPYd
YLyRsdV4yHgIfV4ofPf14s4JdjW70J7YulAZC/Sb+l1n2T3Ihf5IPmH+aKLMPio3/2qTnn1ekxqW
qC6eKuB7ZEL2RNrlfU3dCW1LudNTrBvtVtBxuZkZU4NUg13khM2OuaL5iqFo65KGELtld8dFg4wJ
5s4uWkUm71/6Qv9ZJgl/XYs4gJFod446P0yH/Jz0rmL3R1dqLEz0urrxNPjgq7ZhcA8T3qQ9MbY0
hCxVXv5zgGxie3lCIRXHCudTz75cxQskugUvckw16DPfbWk0mXIV0k+HaAlWlp8RHqBWPWQNqsBq
7Dqfpne1MSogZvlsQSjKs19BYLmeBkCJv4pyygojeQQgwBDC6GiZ9dXX97syx3BwH8bokurqwa3q
6h7Vq8R0UtXOUNP3iBOSl3RNuSsb3UARQ+Vdybli6l9/NjjdoSRImPe2qjo5cSm8obDkN14ZL6+r
aG9R0/u9leb7ZJjRjmZzhNeB9t269Hfg2kn+XIc4RorffLQ4hlY+4UwB+5ZZnsvCXHy7qLo9oJ/1
Tl8OrpZ/D3S3vaF57AFN3hrnOOtpvTVTSnPGLE+mFidIJbJzqLk/pt7QT7KJfyHQ/M4RVzJYre2D
MDg3DI6zTSqmpVOTZP6IGWPnRmb6Ni6Jl83Kgden22xyPMp834IZjavDCnqBFhCNT63o+4WQhoZB
XIbe+C5Iz9RC6XrmbBjbvsL5yHBnYUKBb8aOMWIPkcTJoFNbKSeKCdiw6EgPBjKSyHkMpB2y8+DE
bInwvKg3vKbjbSzEEx3ukyaQ02VBEe50oCEZdNFPqownLyhWFGljm1gKcRZA9nwsO8s5zHm/7Euk
GqhBmIxrMDhkg8Q1r2n1U36wV5inH7aY9Fs2hMTLuqSPFgSPmka/HGOd4hqI4deaMPfntDOeCUBE
7lNnl3Ae7YvJxYLAWBpY5kOi7ldJlR0mTOSl/M2nEp/qKhV+viKkwuYoFzHuyp6pr9G25VFF+WNf
J5+CuLQ8Y0BGnljrU+BaSAkFC4Cb19+DtDUvqsdG0Er7LDBa37rDUBTONRszxjkRoFO90doLU4Jr
2QcpUF/7WzAt9qMKjBxH4DrXNJR+1am5d2lNbR3Ke1emUBTbJtqqmsfbzGP5iSr3OQMQbxvNcSq6
GzVACmMKaHLcPswE7iJbTOe7TiNH2CRq4ncxvahAGsO9yfk/u6q8qc6jclM/d6ezqqW6CgLW/lPN
FUaAsiwJr1lg6ztlcXLAxdZtOmr3ba6b8d6eW/eiY18bgYIC9+LLEm8bFOkPQYQHuEkMlMtd6Tl2
qR+sgkNtYow/U4MnCfc1XARqq0lF2tNISu0ZgtmwsrrKa1ytja/FzagVaN6Qd4x/vRFH3BTDuSkJ
KgqctGSdsqJzTKbK+f1PtSD9Zoizkys7a7XPaui8y/pCheYcTCEe4lhPnuhPFg9MzTihsRB4YYJ/
wOB7+Bb6b2aQpHeelfQ+IbPwzZ7DI1jGHTPv6qFGnnUJjA4m4iAmalHgh2dK/fRcoH30GieBaasv
wakBDOSNmKYdSvTkx2IlskLilz/RABUHMfdia3RayEiF5GZUwrIIvgIAx1YcrU9WYbm+7BPn1CuO
EYNdT55sDO1lTMnpDct+xRGiTM9RzHJLeplbBlvIA/ODyJdmdUPFiJXq/JzSewhNxLRaWc4YK1Pi
zV1S5ApXnJ3IyB/GtemlTeZtAOoPLNAK93Efxi8hSpET7lo0prEevbBKL5e5DH8CbYrtZ7227eeI
4CZK+QKl36war7E7Y882nkCeS73YMIezXmacVBrWxjnxVxXeG4JWkpKUGuiZDeUeOaBx753geeDE
jojPTQ5wCDAjTKV2TFPn+P6mEzPdlSEqwLkxrti3xPX9XumEgE2cYw43qnuFfXjz3oSsDCs9L7Qy
fBkYPwNrAGosnOxQB8PDEmxnvRjvnL5gBqftSSQTCRujM1Mv24lPM5AyuNWvUf262M1yaegGXBvN
eiIXcfRqoItA3fSdqF15qa9dB5A3Ki/xyLIEkBnrtmaw8TZ5sm8ovXwF6fhcqqABH3HslRtegTps
6BKmF9tIMNA5aeBN/VT5oYOspgp5SyKepo1b8km1TvuCcZlZxkSWUdssN0SDWJ2zYLwyFgs8adTx
TWsxmmUowa+mnlS+DnvAh5ORy02MtHcZgqec+RKZirI5ZCzo7LZwDqJF/Cpytzq3Y5b5UcwxKRuE
tg960y8Sl4TYqSOM2ZiJs2KSfH7/Ikuj2y/j+KwGwz4Po45uP5/6w3sB4mjNaQmb3G/bCQWm6Pjl
izgy8g29ttAzcIgl64VBJyYRPjqYX5VbPE12fR4LzfRYUb+FJhO9mN741mCH2rmd0+OqPrQ0PTZy
MJ2jpuj9APOxubuHeCdNVTMUumFCawFO1K9NBQCJPKjXIr8aKH/RgiXhLS+EuCoNs+ak2Qe2DANp
PytonbbOfelIxZ0H57G3sWe70FMu7hKhL4pNILfVQxOp8jzV7RezEjzf7nh9Hym/u06VXE5SlS9B
nu7eD5Jlm3Nu7HGKODR02pbDrUbgjCO7Ai0ib7+d6aSWVvktbpdfJQ7Cndt+1sjdWEBRHU0zvgah
Dogex8gmJ4/DSxJr2S+lZnlz1keHpTy9G2bfARPmNBwrTSeSTBseuyKKryosvkSxNlJ5ut/UesTL
My9bS+mpGLA8xTkThWTbWIEfsMufinNLMBciBM7qsjboNwXctHloeRx5aeYxqtmx0KAnZxmHbNVh
po4Z4dvKqPec4wwiOrF2jJm27amUXxPEfUgpQY2Xpv4SKmS0bVUw0q9Kffv++VO6zdiUFhfJf/VZ
G7piDzOGo1A2JDtE69TN5ifEJd3DnGe3gS7oxbUdTvehcVkyxgvzHMttlbXmdS6cnehHudfcQnKo
oJHZpIqeCa5UhAhY0dgrH5j/jilYJq4j8dWNPt3bggddayocAVbn59b8ezSs+tqyMrU9qUiCTidO
BtR7kT6qUw48Rzp5cqCXlAAFZSFsepul0nTIAC8an0BF/CDOYHlDQKOyis0Xa+Q4M1V24ZPRDN6+
t2sPLADOm2jPMYEYY/wjnkqT5hDPvLi5RFPtDqc2KLgKIV1MKp34tDWBOh/HwfzipPpya6T1VORp
Qz8v/KQipfhoXVzMGt29DjE1HKPgZ4oFgfPwKtTPG8Kzayycqp42QUGba0OzXfPSxGbftWgvOXSG
f9uFqC9aFmrPPcMdq0Ts/t5M6YP6C2OPp2pKh+0yEAiLem0DyQCfklUkp/wTbkd5DLlKG7OhtJJW
+dNs4tM845fuTU4XhabZJ1V3uU94/MFFALt2QZGMhgHStFLc59qN8E45lP+xRJ9LIqJt0baxJP0d
+u89tIqo9fuKBBjNektH5NNtybqDQrp4HMhsCCt1ovKS4LWTYasP+YjnnFZQIiTc2Jrcn/Jb1A3j
m9upl5KVYykYRCXB1YQhADMm9HFOYLRNa5djpqi+OsaIwdAtxm0BcgoubEgxZbx0lXCPoezi89Sj
2gjGxTpxn36ZaGfFdEHfO/cm97Ut6/pmdvFTa3HQdhc4jR3HXLc0Ii+KA/fT4Dq3Jl04O6yhrUMz
aue+bKFor0fT3mQNtxOqLSdBKmhkI4Z65l9h+DmJSeGx9QRxAHariwPaGtGQGx8GaQYnuF4Xh+WL
Hhf5TUhsnI1JkgrHmBA4udlHz+0sCT0iPm+riIY92+sXBMJX5PgdJkmKlsiYHu2y1XbummpucOt0
wsFF7gQdfmLRJrxupz4nYC3WngC2L9dKj4p/1Vwjv7jrl8LSPlklYUpdE4Ukg4z6razdXR+xVHcd
CnORRn5r/obrZx4Ke3gDrOLQzZCcnmp72Y6dMW+yNrTPtEnvwSiL05RW9aVFC6TPVQhY2HrTtbDe
l2WV0D2Ygsd2jD+z/38v6859Tlm5mJfUti+pKA/pIlvATFP2glLA07AyeUtSrO0jl7Q45qabivw4
qpfB/Bwt3Y90DTChKhInIyGCQuJn3k9pP27dqdgQpups8k607OPkJspmrv1kKvOXRc9PteHkx07D
09dNPfPfgBFrWpXqlRLoMOCl2Y7DEGwXMNfXpG/ozxjxiZ9ser3rLC+tQ9GfuIwN8IkdUDg59y7J
35pqJDxXN15q+bMlvd23Q1u/L0l9ccc429VGnCPWMEtPjnTBzKV7tVQR7MymotkhRvMsjPJVd7id
XXNhotkHDobU5UtWW+3WVF+II7XYUseKcS2ZUmR8Y6ieKVDcId/nDANPOuKbhL4mCX2ICzvGkUxp
L4sr76HFpc4yffqM7PR3kC4cB+m6XZxh2ukspV+KyngKE3o3aVFF22VkY+Ej0vZxFbf3AYk87YML
T4e4JjHi4yDoUrD3VLVL7PSbbKW3FJHzNIWu5bmDHu6QaFc7Iu7nTZJEX7RuxkWL+tAXWYaWsjW1
05DZDc04Vkm3o8K0itjZTUFdfa3QUkK7W0b//b+yZzIX1T3amMXF0srULxk+etXCeUL2m9Ex54c+
55CW9OW+VvMdBM1wRDluXAcUk4k1j3eew3jPow7+ChcCINL+NYi+1dqMUEkEElEhTRPOREju6bBe
pSI2yXWp5fsiwl0FN+CzKn/OUZgwaytpggdyZI2oo3PYRzV7fz6dp5ETI5nLjxzfaMIyAlwI6tha
+SKvhdWBRIIkjzJY42m0dRs4e36ZkSYxskE8FC8JBUndtA/kb5oXXfw2XDhI61g7Tajw3bR/Cbq4
eXbGz2hu7xaO+U3LMuLPsfNjyEgTauLF2aBf6p6JpHLPNHPu2rz8HPuiewrNLQ1811eyRgS+GLQY
RfIbp5LlN7X5rTD0Fyu0XFSRbrrzJ4nocXYBwM/hHHrdZD5AB9p1SF73cRI+JKp/lsZwTDh8bPF8
I+3nNrcs7WcQttKPNJEyEuYoUSvO5Fp77Tjbci3bndAOiO3s09Ty+ES6OHO+iblsWEZKvGxOkbd7
GEQkHT/aadIhAYBzMA/5T6GLkNmDt45SLLGMO1EQxSVy/a3TKM0ZvjvelJD7kMcD4wMNKH5RAVPn
QBJn1ZtWxQaPDKWLTL2kUu7GGuuLngMqjSLLvb7/KQy1S9qO7hGKQq/7ZkbyG/qOL2PoYOagS6DM
gJFYHYWM9vny/qf3L9rS6qfB0A4FIZi3sMiRmnXRz9o08dK2WR3dqmAk3mCYEais3+vX743tADpF
sk8wbUVLSEo0LhS7grVIBX57/4KuLdz16HH+871gmQkB7JiQ2HJKbnroJDdK/+UYhvkdQ3xy+3/f
f/+T0AHfLENjYSHYQX+indJXTnJSVnmRxD9ex7L+xUbOElvb81pDpl6nFdDah0nf8fNtLxx6xNE0
hP0aJjA9llQ/YRl9M+Y1DVyktaejLx+0lAx4opV8Y6mbrVg5gXo8L1tYxfi50NM9p7QmL0Nc+UJ3
nyyLoL1ZxsnBYEUIOvp99OLv5G9HnsYi2DrZLS7okJmB9TZy8tpUZfwKSPN3McafTMR8nPxP9JM7
hhIzh+eaVk43m0iXY9rvjTyLidEK0SvYxbqTXeaMp8efRfHVsoZvguFfHzaCiJi9IXBgZvbnTCjG
alFLnqJ1IeDdgIZkUrVZhN1GRfjUMkdNld2jAq8Tb6FzthGc4mwX1R9OgFlzcQ2ryCtT/Ruoq3YT
vfXiu828iJOUxKU4kRtY60xthhD4WpLeTKNwPDmAWSr6DApqQtC6mxgA5YeDlOX0IBu8I9L6uoiM
KEtSEBeRI6lw7MfMyhjxVs1NLcOOYytqTEgt9NZkkDOOdrVjEFRrABid6Ej1jwEtcSLnA2yyWX/T
DhPq7s+mqmx0K9QHCUUjnjH6eF12sSN+IBqGrwXOE30uWpbdesum4dE6VlBs+Jl6tp4K20NKBgWo
ju/ZoAB9KZghw1J0vhZY0I62vA7lmyKdNvYMn+Z7Ork5bodoLaTJKSFySnijm9K22TG1oh7O7cw3
+paj7/ouGvPnMgbwE+SC8l09uxUW7CX+OQnMbetzQcSaBx4n3sjK/rFAFsVSkWb7yEHeXoFuzINH
ZsdErHYGnvZ0qndWE5wNE3xfH7rbVjqzh/xmxlOuXhzGRK7d0eLBlOrZkfrlpuBGbaambbg29Ews
LT3CURB0hzw0Z98Mir2FMd2bSXHb6n134m8/jwP2Lfi6ZyOZCTQs2oZzl3yOsBpvhNXq2yoZaIGC
VZpU85kY3P2kRnIctfqXsvUDZfvOSHWQhl16ZIWnGR/tEM7yCRQkLORLjVBUkda4qJ2DcHVvavaj
a49MFEKcVgP4z3AIqy3nTEyN5r1v6D7KoPBNqJdbXXUIr+Jf9gqGaSFPMawE9TklPklqod8FOkZ2
u9kbqnjAIemZ1mQxpc+dXZfqbwwlv3Jd4+rBnDRucOTP5DrBK9Q7BvS9tmVqzR5T0kapWrl6pqjq
NT6fAEnEtidtZzLS9gjo/sCZs2DKphjCVDTt08GAljdCn8IUQ3LkvQUvyv6nhFfVruvTQWPDMVZ2
rdk2z5ZB2dwOuyKRQHjikrmhbP2ihb+45AiTgH02Y9gwoLeSTTWxVYR2fQFxBT4Aeh1O7JioPC+v
LeGjqdvGyJu2iVN5YKQfSyeRXgDJwVs0PBwxY5251yQLYcGsrKC/5QrzxjgUO59YcNOgyN6Mrv69
y1JccDWlfdpkDITxo2nVT0S/ppdXNO0XmPFEdb6WrnHIcnopDTBKn4H7M16kYgMyp5Q/8jBjujJ/
Q9n0LWVF29iqDjcRghqwCtZuDPS3eqblQwdjU0/mJxhmxGa/5L3A+oCoHobTwba7a5kzqg0sGnHg
YTEskSy81ptyVN0xtgbcpBTxujOm+6F6a5C8eGMHbale2ud5jMONWaCkLAE2qpgP1dKtnWzTIwe7
z0mSfhcRMAnFYlw089aNx2ivO+7LPJ1rM/hqsBL5cE0mUC3ySaddHzk0l6XDyTdOv+AwieBYGT+q
Mvy0khoTkiI2STpRqJfLW+7mv+yhrfZVCdDWOYZV8zW3+tAH+8SoYbmUDcAamkM0IxriOPNO7QZt
uIsWsEqiBTFoF/17HiSdn0nm5lVSQuyzfqIOeAvLYTxanfN7WNxfsA7Ets603dg4+l9sRe/693+K
02zb5J9365OJu+if4rS6zE0nyarghCfbB373ubJIWkMzCo9qDM29AW+DtoQhWfuDbZphzku1a8pB
38cqHG8loAjEkla0D6mO/kvs+3/VtP8NwxcfOP8GcQe2InvDsBD5EiT/AYQtgyWyI2YJJ3xq5rFZ
21+WG3c7O5JbWvT08zP36pp9vHa04Dw4kb1bYi+3GMxqgrpsXAhSbAkG6XqUqMb89JcXuHr1Pl49
y+bl4TBgKdQ/SPsGcH1964bBSXLMCzHWUE0UiN2XGEgnLxyozTgBG2Pi+I4rzSwPT+DfokL+0Bhz
mWxdxyKK2Bg8+YfPUGAn1EKkhyfUNAwplhTApEX4kHorLYrObP0wKziYQZllf5E3rj/6nxcAO5rD
J+OYOllDH7n2dejaFepgaAvrSLplXJjEsbNVIz6e93SY0EKS39rw0/790hvrZ//hNwvF+smdq1tS
fUx2E06ZlEWWK0ZQcf2A7OvUjZrvBq04dGG8n8eVYNtOL8Xi/IaX2/iOvGPop9rLsRCu9r18ylJ/
xoJwaQqYNggdCDZqhqtS5bfcoohH6/A3eepHZxm3NFfK0R3bMCW3zEd56pzT8iHSTMKUbeivaMtp
XNs0JUMHPzXlcDeJqkSacUCgJ6F1eIGxZLBhGaEH9TDvUCUmo1FeIDyebQ0KadO38wGr1GPVVd25
B2bQN+j3bFPbMzdGRL78zEcHJnCbMHBgNLHJEVxcMLGjlbMtj1Z0gnoiMfaMpq8U3uLl3z+pP+9O
R1kcyBydrEGGjB9Y/mUha50rbZ16+sablgd4o5v1th76L61JJRg3NICFnXxurFTf/fvv/lN6y++2
hXI5kygDSfA/V7csMEbU7611EvCXimVqd4g0caTYgW+vbdN//21/LleOsok+V8rCcvSHD8vqTKNG
LWmdYkP7NZbVKxrv/xjGUpHDywp+/fvvM9bl5cMzADnU1PFFcVvRE/jn20vrvKbzQYBiGgT2NtYS
sLXNXrSSjMV+bXasI4K4pO0fak9VRUBqYJjstqVDE3Adj9ZQpI9mWD29i0bzyk28wuRUNWI/IlJ3
l7JgLV2oHsK2PlFDu39ZPow/F1CHUD3SVTiJrfF6Hz4ggGjBPGaWPEWJZkONp32ftM1d9A4ZV7Y7
HYTQvpgMwiyXl4ugqt+4+USPbZUjjg4KkQqUT0B4ViYJXl5K6wp6+5MRV+HLUrwGql72/37R/8ft
7BLWKQSXnf3+4zV3DXgRS6WME60GGvyKaYdyiLVGAXgUQSn8Ys2poBUe5vpfwizF/1jzuJPtNcLX
IUjv435o07zld+fG6R1bWhfLvBEOyp0B4oUwmeYHzTBfRedUeN87Zl2rpraZ9GmDxu9vCb8fPdvr
UoZBRjrkBymMh+b6av9L1z7oMfhA1yIX2SKk4109tKyanzv3X7RfqldO5Txw1IearZV/ebLfzXD/
vPddXDoEMkrCx5iFf7j311mXoxeRfqp0/Ss9wQrliDl/Uc4+N7OnJWYEbaqcFmiwjnD0BOxwtrr+
I+vNjqF1ZJr43gj7sPSlehjME517WCFN5TckzXkh5KVdzODyYZLiDj4+3leBPIVuL84wTYaTUvjp
jUHfd6qwNpgLibpHU3sL43Br0mfZYBhRuxzmG5pbC4Z6mbl+IvOnwewOfe0WZ4YSq5dUzQakOlaw
g8TeBpsOd68VgY7LWsp0txHsZaJ4S/TwCXRzS+B8KI+jCA4hPARuFD8mr/0SJoa1H1eTaVhpEJ6G
+W0azYMGynfU8vSpWVGjFLWXdhgX5mLkEcqWE1XS6wvYgMG5FHb23IXpvW8jwemsEH9ZHP/Hho1P
miMr2TsGB4j3xey/bpcCFlo8a4E6haN0zkuq9igNvidR6zwOnX52QmQY6YxmAKY7fnbVrbD1F6LK
1FFfGobLtGDDGl2x0Wd7SLf0CdAyMiypmmNfq1ewFrA6+sX4ywtXfz7xBGWxymJpdR2TcMJ/3udh
NiBboQY8vctEFRqTRZt/92Govud58+Zo8ynLlH1NlyXA+pQxky76e+dK8FQV2ykSGmCZDPJQPlwC
ANB0n03Ug80Eo1wzj2mI+dJKPoVMq7YDU749hmcsRxWzhpaxlnC/mAmko43QcgmdjEm+hUz9JKbq
/l5ZdZz7L/kdxxQLozsZ28yI6SEzWwZVbT5OGrOQrPlBdmh59qeMPAmAr/2hpoPXEFe/094cs8KU
ksemjw6L90d1b3KFH/JggvKMG+xQdui8lDF+/ffV9KNRmEUE4ILCHceCykP87t/9r7tCr9toGRy2
sMw5uDR7bq3d1VvkbPiL3JVC0OHdFKtqNC1lCbHLFt4UIYpIXZJimvQvq7v4Y0sl52tdX7EQsbbJ
j6+njlsGl828gERX49FukVTY9nYq9eZGTDyy/8e0I5fdrtA9gpraRQtK9cJm8AahuSVtU0R/qXT/
XPV5SbiaTNzdLrvlx5XOWQw02TQPT0YUm8hM4RnSrwiILoCqIGjPGMjrbEufr/T756NF1HCuD8YZ
2Ib5l2Qi8Ue9v74WtMZCJ1aUDfvDmp/jzgHiq88nFYqVx6OKY9vV+5gxIJAaPrTAMJC+Mvf0O0sT
vt3z2rSxegjTDJpZnd+Z6wf8P730a067HCbj5LxMy9tf7qs/dyeLgmI9lGBu4oDw8WgGPTeerMoe
T1oDnRLvpH7MQ/2COhZWJWPHAw1YoIpo/h+CwD1o7r4uebTdOI8uWvxkLphQRlu9RmHTHEEZ9pum
cfJLNo/XaDch9H2q6ilfDeQ34L/VMytEfmZiieForLZGzzJcpm3lzzJttkvpfg2K7heZSvkaYhTs
NL3L0VlVhetHBYJwlUiai6uwOqpJyR0chbLQavcmSn3Z2uqoahMY8pzb286oCfbFLHRWEa1tlGk7
ALj2vm/hrw7CLg40C0zkQRZkwLKIfUIG5geeaTIMl/FEbzRA3kgERwlo7zyZjIXfv1Td3O2GuZT7
9wNIyUAP9avZXRbckrhDCuthAVLoD9u8t41XMVPOJ2n4Ciria9ZyxA3jbKvJThxxcP5udPQgg7k4
8BmaaxjBlbX63n14X0QTmoZn3Rme57r/qpcL3ghtO6K0usRCe2oN0PzhhJbCluE1rD4z8E/wHLju
yYI09X6SjoPm91SgYE9c8p0qdgKvWEJxE1nMHpcHh1aq6S81x583vxKc9PEbu8qExfJhI4gLHDKo
udpTnJqc1sDPrTV0NW4dPMA7qOjMReb//6dfCR57aZPuyAP7sd7sQt3ohilqTk4KNEQr5TXrB/ec
aEUGAdGK/cUx910HaGRVZeWYef6jV1C95fwlD9X4cMCBSECpZbATYgZT+h/PVIH1Q9SNkoymtZfa
dooLDxFbsKJhi+x3j31DHq0ouGqyn/3Vr7Fg1T/CYHQ/Jam2i5qRUZkzXuO4+E4hQuPYIPgAoeOk
5dROLqP8JXo0Gf/5JcpsQsDAVaXttpwm428rvfOxvSR5L5ZpWSbvBewCFew/N3aZMamUiLZP0VTH
vqNF4rTkSj/9H/bObDluJcuyX4Q0TI7hNeaJZHAm9QKjBmIeHA7AAXx9LVDZnbdUWXWr39tkRiMp
iRGMANz9nLP32iUUspI0Xr7Gsmidvj7Lq2Ktmik9aj+aTxkZCLS+l0+DCMnTqgjKYjc5xguA6vn0
9SHlFI/EfeTg2QrIRXxfkIvF9KnmZCC7+WQT2i5l14GCQorem9LZ5DkGirt+ApYxM0zJPOeUigxo
S9KM//dTE2WKAQaMZIjaOWVJMG2Fpz7LcDKgQM4j+7vq1+RvRQIgYp0QTDAgWyocAl5FfsiMhrl2
5kanArl2FDT82iMY/275dMIsxEDiVC0fvj4LwbODz6xMPuJO5rDqmPeV6DDLtNkj6GLc0hEJaNSi
pGF77t4OTGQ2Y/IoezYtVjEUc/Kp7EqExga7QGLPez95TspY7H2JnY1ZAnpxw0tXdps8fTkzf9uv
0AtiuSPoQIz4gfqJsUxTuPIKztyCpRI5JRxFFxwf0azjzsGmBd6ijoGJgUYd0ZLYDDceMmuwnqqk
3yi0LNsxyhkVEBANV85tz4T5pvuCVXo9lUFw8UtiYrSA5O+C41nW0Uk3VzeD1dbE0P0Kt0sOHUax
r2fJDPymYvZ+BEOXrk2/Eo+kZqebMOdqoHxhMo9EaOORXHMxnLq/ZIifKC4aJPc2oJq2o9fUVcM1
iqT5lMVmuI/RDrduGD3i+V/nknvINKTDvqQaY5OA4EHt596QgV7cyQzBbA0LeQ1txTt+2XXYtoxV
rBldGe2AmIIoMEx62OVxax24BmMgYwniVceo9snYUi8oyulQxPVOqR94Zw/wn60n7UIJz2Vs4AGl
JT/VoiSe0lrUTuIicpRnEPySPbjIbI9zi9iNjvoplPDE8sh7QjBmbzPUNfu6xA+ZA8TvgtRg/hO/
0CO6w2pFG8pyD0GRWEe7dA8xxT4a9dneAqs+TaleM/rIK2m9VaV4cavyLVAxwtI+wVeKK/5o9+3O
IH3t4MQWVj7QrZ6Jxb9JcPW1g/2KcJazc1W4W9266UElW82DZn07Xnmaq87DHv+7Q2nmyA6DFtoo
KnWMZA9fxtRpkeWOMnyy0XcxhCFsSnD0u1Rjf1dbgJEqg5yIQCOvIhnxFSWs3A8Bl9GXuzhCYXt1
YXCvjdRLf7TJhxnP3j5UVrHXCfq+ySygroPHxtZKuY7LgOt1tu9nlDFPGo04sPwlT3z5spD9DUYe
i9XW9NCN0F3we+DGM+j8a9py6ncGqF1kQ2QHJc1LKIzq4Az4nmFSodnD8Ld1CQTAhR05D+gFePi5
hblZ+BsTaGZGZsPa9YJilbHzroOckWd9dCeveYTMEK+bVvYMT9xi7cxMWKti0R9hvSV5hUQ0LKcI
CIqDG9choqF42XqnGLGtiQSyTS40SxJYj6xCyuSGqJze2LVOrjYdqpHNwADrxrNhBsMOPIdQf2+4
FAaegINCD2fBWe+n/BehSPEZbV9zMdN0UaZgOCkQVl5CQhMt3V1o9RZbGpDhWvqZsyOVzF8XRh0f
g0FxyvRi+cS5dl0HlXvPiQnLSqhuqq63bkPHyPBEPGDcKVeYoVhjlIKMPHQhDRV31Gd+/wREDqAt
MxivmaimKwqqhCsANrT25U64SXA1YmXdNdxMknJ2HSPGPKX44JcGrj4N0rhkcAejmCFZb77VzUhP
rtJPuR1G7JTTtOma+A4BcfCY5z/YGJiwKicA+0vVQyUpYxvbJmJed99hshiiASHUNRwtRW6MsHam
nGCHJ1VxGov4XI4nQEA+1pLuA45Nu09LJ17HTQ6nG1nSua6DB/iuUIDDj6SPjyE+mVMeIoKbEL/v
UsbaK6+wwCK2w8Kbfu6Vsx5xW51T1OSHYWhOTBmzsyHY4tpQRHhAGnSNvsuxsmFJeTDyeNdADif0
NryrO4KlxtZs91Ge3bsVrb6u4cavm8rdGCaetB6F+RH2vXmMp/KZLZ+FCo0qr/YSjRSqHkMS+rY1
Z+IQC9I4bAqGwfu4J00NVtfXNDVrUBG5gTo3eHDTFdBWQ5LoS/eKSHvnM4+9zeQQ6YIuAJe0GMU2
RTVVxcy7Ec7W56nkuCyjjVe53yI52StoCPauCwTn5iK/Q3XP25CRSqQgPTAB1ji/jH1cYBTALTbf
MpKk0QY3aUOyaLhLsC1vccWU+2iWeCVC+KmteWP3pnNL2YJWDT7NnW4dnPzIWtEmQd8n+7Lej127
IZQhuCCg67e1qJMd0i2TpDhe+q4gvUDm41E4Es/58qMZCqdra6G1IN0Bl+aPj19UN58lNGANepR2
nIGN60fEE1dXOOJRslSWhNFc56mu9nro9HpuPQwnQ47FJ+oDYhVNa8srCd3WF3gpiTXAMpJeANmh
ypuhC5rhi5ffklPpv3vwNhTASvxatbvKRj08olJbf2l/6zxlzJKIj9L3UBVmRXIMjW4rI8O9KSt3
2rZDe6Wk/Gmn8hAAujxa5sblKEVhNP5EzoH7sFT3sL0If6gtcXB7UKl5fGvT476z1UQgTRNtiri4
2MoMD3ZbmuvZQWoLr5KQt1hbe45o2z6dvYPCPLHyaV3Si6PqSAh98ibaDJ0agOqZ3rHMJTA56T5+
jWX6zsmPntGSnZZV3xwTBUc3eBciBc/uIrYeYweYTX6pM7c92nnPODmKMVoPnYswT48Hh0exykaf
IWzt0zixLmLwznNQ/JRdFt5GyIIcGjz7bm6vcnRyfo1oIrN27k+pFW2S+VxNYXOLvgxJsdsYRybP
QF7MFmYfL0cKpIFWEASBKXuoCRC9EdgnrMkKLrL1NgHpRrD79MeXsxxi0yqQZbJtZ3Uhyi8gJRWC
TNiRpbwMQ7rGMVb9kG+ktKzNiLR1O4Lm5cAR2lvm+WhaTU3MZ5NsgtK6b+iOZP0PU+wkYgS3jcgQ
RFOySiK4g8LEcO9WWO+9Buu7XiyMOETxCbcOg7rkO9Li8dB0zhVFa7WZsrZBBNBHJ4o8dPJYo9eW
DFrQwX2zT23xkUaOcyNmtRiVsqNtFm/RqN0d81BrlZR47n28PqlZdefW9x7DolnnbmacoiVZ1Kup
QPNGP1aOMs+9G28Yok7rbnIrmsXqYGH7tTmaP9Dbeyon2zwXM3oVHeVHSLCC8fYwbKGUJbfISXZ6
xt4MoMS/WH2H8UQP6Yn+o0UeH6svbcGSgllcPSN9YRlvT5rm0R3BwdyAXn10goQFpMtv+1mEd7RO
vBQBZcpEEIElYz+phm90/5p77/4LcBLn/nj9Oocimt4VoZNcOO87LONIug3ZtVuDOx9Y3Ay22o/R
FPZcnDMJfG7XHxF5qE3sBMO9Eeqjia/5pusNhRJeQBkSHql8iX+XmW67N0pSoaIZ4R3MAoQqKv3u
D/l8HHWPYzUsH1orZ0MrjUcTUNs+c1TIcg9QchYaM3gaHcNRNg8VqX2ORQYjO2d8iBoeaxzy18FR
j7IkyNrS0QPdIvRQTW7fDZisaQ8BmJkyhZgvD8qDyqla8DZhzRvmc6rM+c7uAQ+QHWZ8m5ziDidS
7xn+Z5RASEZb9UE9bGxau7ukLdNROdMF7XLr2OYV5xuXa6NYTFU4wFSD82jwlL44+EMPngy+Qwew
cY6dZceUbI6m8pTXstm6InQwbkB3+i0CVsAJEI8yTsVctILHqU9wfJ6lsLdJ2JBzBTP9mCbByCig
vw+c0v/Q3GDhjC2oL1R1ihFHPjRLCCGryTGNA+zHY59hUI+WPYNSayyTU+a+edLgPFgpJMmNaqxN
h2TtpBqZHpNyusZyrneuO0dvXoLaZvRWus6GazyQJSIy5dz6M7tyi/R7ShP7GjnuXShA21naKS5k
tUPtKMInOKznFHnfTS9d+hdTey9Uo+6HAUXk0Mww0akfvq5bjSZ8rVsYLqpH+dv7zvgw6ta6zXon
fGH3CbdiQg+P0Wc3NQAJBvSxm9bv202op+NsUOdRYb+4oXbPRmlisDTtas8780oQo2BGt6A7M6D/
IerQqi3j+wUp00C7XU356AJocsbHsgNaoPOB4B+M3bQNg8cieI9mAQDFCh81+JXfXBFu63atZmKC
vsYFvY3tiasN82IdMUasALcod8GU5u2Kxhmaq2o8lmbHPtm6IGoG0NVLrm3dcx4oJLlVQZHP+3CB
5JL46l7Yaib4EDYCpKb6pJURbpmqALVtSwKs7JGwBgtXRDQKZ5ch0rshw2WHmCc/lwybjp3fXewx
kaeRIUsg2is/DvFvNiFhzvNm34VINUazM/btNHX7OjIfK2YA54mG9Fd7a1bJj2pghhvifF2VfZRd
sFizNNveEyP4J11Nt62Bq8vlBDdVKsPxCNvZUAmgwxavp7UnLkGRegMTQWUCNDAeHKkKtY0WVxNW
fXXXyEHtqzjEZ2UFJEp0wx5/dbCzaX5t0l592F3vgCQbZqYJKHdWQ7ysYdVkPJvIl2NBZeBN5qYI
7FuGZeN7IbCgTLuyKDyOtuRTRBp5e9yQFuZW6lZ3XX6CvXwqu6I+B0RfxJ0ElRuPODpcpmC1wzzs
C5HUoZ/dItsiGi0n6YQW1C1MnF0lVHvvZBwko6z9PiXhxFEbXRbJs1AuS7yfNnMXLx2JU2bAcB7i
zjmVqaBhVgto+3WQXkRJctcc34wy0TtMAOGqZVSCBBzMiceQVSS8hhUA6TV9C+xmoz72fusd0mi8
jRFcHkbb/vTbSdyUZnCZAnwRysWTIqdMHxJkmRvTcL65KI63HhUFRdMwrwdev4PfvuiApcF22NZ7
rR++QFCcjUxu/HBlQWb7wkwgNbduoyldDTJpbwzRPxG0Baina6F9Bh4RVpIorCG2ClKldpGux4sW
4ymghjg1IMB6lHVbFL85VC2vPfuZfWfpQD1Qn3N5LgbZMr0dgvIU5KF7hy/3XPfFiOjWja/075dA
X7n149jcdD6yyslI5KWVDbGkrbyzCJV77XdoyleNGbd3CiE6sNS1P8yKTAZxjoeEdx48xC4S9Tfd
8g+/rIdCw1cd++ouxyq0sWLUlxJXxSoPuhfZO08DNmRsRhOwE3ftZxGYMBhEa1b+76WR4EErbHmj
eUy43OLFqMNvnFVW0g2KPbZajrk0NfZFW2GgKbIbqWCoL1VmW02/G6VF4znHCviyshi9zoK9y1y6
lsSD3ko74cDbF4+R88sCxoU9nATaYBYHUuns1yD6gKL4PR7xzLi+jraJTd5WYVH2j7YTbLFZWptI
dfEOZ9shxh2Tz47augPsmCRMbnAO/oQyjXWDxsDKs6QgZw1HEIJp3Gr2U+7QErOs3vs5k2P5zZid
+KZOKqqdwHoKyS1XsffuDGK4s9Pi2Jp+cc5k+RC3FF6u48J9icZ78t0NFFgGqbiEW6xV2gTHtLPP
qo+nrdKO+BisVGyNSRy9vHLuqEUvXPK1p8YjahR7YxD5s/o6wdWsrlbK9CJFdcyvFG4KDwijP1Ro
Srp4P5v+Z2LRj8KVidG7RxagJ+5V0pvWiU/9WmuWnVA5b4prfZXEU3d05mHEWWVU29CctiwT6S7t
9NmeGIEOlrz9DYJcBGTAn8ZNFpmELjt0JcbMLTa+oPMekWY4DD0646rGzkIajVlmjyExmZB1EA6i
9t0HkqRh9G/N2jEiotnTyMMwk93gGiNQL5or0DtYhOZ5/OV7wPlmMwvpCI7J4hVcFnT1s8nS9gBL
BOv5MH839nB5cPyEt9ru9cnTtl6PTjJsvvBdUAVgJ43I9mO7a07apln7JZpkUJyfPJqXq1wAdBHx
uHf9li4sZV1QNWrvao7dYUE5xRbkDeh5K4zlq27It3ZcV6ehyz/6zktvOMrLVes57F2cm45J3d3r
LnSOjvLZUibzq2lKJ2/5ntlOF6u04o0jqmEX6+Fdu223011REThG4iAs93YbBppCb1wsKp1GaJMo
8/C14/cdJIm6HnYt1ZZ08IVxTWJDBWo3FqV+85R9TF1cz755i4nWFCMBVsTysUSAF8OqAdx0vCLx
9Fd+y6TUbLdjb5NWyCJLrKc6z6Z5Pwe5datbACFkGOLY1pp7h0I0WIqdoou+txpqQtD2XM0SyEYg
VL0yQ52dXNBf6znw9sUyTDTx5lFGaeT0tdwzP3GODfag1Qwx4xDNGKusSH7j7zC/2P22S1ProrS8
tfXoHY0JAzi99Gt4qu/WEFs8ukWkpGqcLscsN9VGWQ2xe556bApbPRRt5h5Lt6OVaJTX9tbTwr0X
eXxpg/qHGRTBthlcuQ8QJ9CoCPodHV/rSbJVHSumHnVbXwsBy02nuPkiNgQM5kckzdNDWoC3IBlu
0W+kN9lDIQlt8vrC2rB8XH1vAhegZby2M5boOZm8CyfRYbqjh7xxWhgeGbTTezSrDOmkNxF2qBV3
Yz7dObjcMA6T4IcP0rk3AhZb11bBIQIyQzYojkZqZcEoYrlyJVQYrL79HvgpgC5RxQzClbuu2XLx
YWtSn0bbJ864Z18zbNrVYeq96+lnkODOMggHu82I+r41gdRHYfWtFzRNpuJJlbb9bA8zblP0j2A9
mrMthp/U/MkG01TJzGJO7titNi5RbBcFqGTn4Npe0daGqRC7D60Q25mF87FmMZqS4CQ4NBEK5H5v
CAx8QW/wFlgNAS9h+0vQ74zz56AKnEvfm8mNy4JsoSm72D3jg4B2y0FU8y8AzwnWBmLsUHG7L1H0
TkX0VNIxeqhjCNdpkt91fWEyyUin3ZwkGEx1Sk5ADJ61op1uZNH02DYmt083CTzesic2UxOjNtOT
SrxY3ePxerE5At04zcWwU3NvkQJCMk+S90yD5EsuekX0eCvfg8WKEOlmvJOyNu+1Vb3hp2uuU60+
qx4ama2zYp9rw3+dJ3sh1M3GbT3h/cj17O5sSq+D6sOMA5ShbuPx2kNBqvd+EW0cP1uSanJc7Tpi
rSKFKceYJPNLi3r6FKUzDUDip2YsMvh5kMmSpefS6AoJVk7s6lFn42tUG+MuAaF7IbTx7CytEW8a
Bk7bFHNl3U636OimW5ulbGOMI13dfnrO+9i9DhM/eOXy1KTUnHaLjiF0L4fHBMvmwRtMbo7ly6mJ
+kczPLpeYd4VJJfXfm09x4ne+rZZvrdMV/YFmIpdW1vdsy/LIwf/zeDhdl9tI7zKXI8QakBFGh9W
M71roCcvSYgNPAiDLWmzoujySzkjIwtLcfQ76FNU8YHXncn1BT7MY+MAIfqBkXSG3wF8Xe9t9w/8
+fXrOqxI4lvn/GG/3qK13MOtOhMKdA2eilfvJ91gu1mR0qEJOasguTA22nScINJNugbILrYhqzB0
gOkA3ri96OAu1Y/o2BtYxe0G1eze3Wy3t9vb91ucZasPYgXWJFltx629Eyd5TK/pdXgJ3pxPsDec
ehsPsCDtnDUeUb7MHmS37QWjj21e7oLvI+Oqg3ksztNVX+0n9Q7enWFkjieKLI92TeM6IvO9JgV0
1+s9vXzcqyhBcJCYt8lUTuQNJk9J3+wUQDTcUgwq+yZoDoAQh32U9S5W/DYk1WEyjoGubrHd1bdB
n7zruhy5Ub0tc2vne85BYMVx1gANmvuHuKovRT7oj7oBBtCPRn0zIbm79tp8meNqp/RQvPJJhjKp
jjljpsUrneS1aJEg5CKReMtd99UZPDpmGcfNrDo7GD4qnsTjK6T6FR6baXft9AZH5umaA66KHq/+
Pb5K2WhvI9QkT18fpNvIkwT3+ftLP8noIza4fjI7a08+1LZTJFV7+vry67NccWn0ZXmxGKedmHxd
jORS0rndSXusT2Hj1czL+eyPL1umI4dZDJuMgMFTXfqQPJJY8tFiXrYbi+Dh62/myBPrVLR0iK2y
OkWZc/EZEO6+/jKqh+okh7gmdbC8aG0bf/l+U/k04fDgVJr4wa8PcRaV3Nx8+Nf3vj4Da7Ms++zZ
Ba5la3lMVbFfR3Mk5/XXUxdpQ13JTHcdWw02nL45RSqu91NHRsvZbOx+X4N3m4X4509XKq1+P84f
38skACerLdo1c9LnuZLJrvVtjEwqSbsNGxpEKENWJyqfigC8As5MNu/RMdosPXaCQ4hBtV2Yf/3w
9b3YbwtaevXZWF71rw/MY+mdpmHOx9Ebwd0YSCQck1WfsGsoW21Xn/LlgTTj/d/awf9P9/9f0P2R
8y0a0P+e7v/yqy3rqvsr3P+f/+efcH/f+ofrO4sez4SqjebmX3B/3/kHBQz+c5xBnokRBO3G/4H7
i3+YFt8OXGyIjmWLf7H97X8wAERN43IxWGDq/f8Xtv+i9vmrABmFvxWGPk8QVSuI70VJ+BflYmAN
/ZzWgTjEXvgjgODipPfA3aiX6VH8jQbVWX7YXx4McLiFKBGfUeBgd3H+NDJE/SDxDbEeT7Rhd3bQ
20wxRjY2CXObG7Q1fyplHnt8g+gAwyp4kwZOvBKcczqU30qShuqiFug9FWsg62A+TsAocgyjQZU+
p4H5hLBCYO52zrS8Q0IOpeYgTp3t5tQDow+sVkDTjYODVnR5DIRi28For3+5Aq6/f6O/Wr78PyVG
yy9KXAOuIt4pfAF/vKqJV5AvnQfhYYpdzOkE6DlZkG96YgNWCCZywAxrkdo/XLP4LFIH2X17RYhe
knGN6zFtyMmOsFCb5SdU9EtRDHoDE4tot5YtsLJLUDOp3NpwJuyafbktrVdy1OsTHN4FOonP6Th4
ED4IacNY3Tk3fpzfFBn6TtPZWovcxrDNehf62Uvquf2J1jJzcxgTGomvQ1erIFe6JTTY8LFACZen
3Q0BPVQMXOQ+I3/x4+5tQlu3LPaHJLCeq3QyV3ApCPRihpGhc1iRACb4L+mnlU0AAvR18HgDEsWA
CHPuNP+ShbzmJmHeua2oeNNHui8bKpiBogcNBnKWd4J+sHyFw8cgafaXXqE3f/Ne/aGH+7ookaWF
+GtMVHHeH+YNs3Ubp+zmEKipwcFERk+Q1eDiAAyu4M1WuAhXbdX3IIgzsRnQbuc1RNHZEwdl+PUK
Pt3eKpIDB+tg7eeJeWB2syUBGJZiqk9NgnZFyOBtVB6pUO4CbBk40yQQywEy7lu6xPTo6K4E0731
Opi0Ge04/RQZncsmRRYhmdmsQGYTlkeQb4tIdTu74fcicceT08q3IqkuLs0/ROQi41DWY4ynU2s3
L72urmXNheePOcX0gC4x/0bxc43UpDh5Lf5MGIAb2ypus8i4o9N8ESgOxvLkmASWdQOCb/4Bcnbe
RbeCIZwE4b1pce6JJiaZSZbdheG08d3iaVT5Z9DmiATEQxlyxfzN+/Rv1g5U6xiTEO763p+SZuU6
fT/5OjykDhhSHCQAf2KBlYwj44KzdPO3//kB/4uwbrmJyalz8POIYIms+89LoxjwuDYWj+iMzrnx
vOscoKZ1l5vBq/rXJq1uCRum/xf0b/nEFQz9kqKuJjW9r4Jjm8afytoilTgM/d8Izv/dNYucP+Bq
wbUY/mlasS1VVaVRhAffvoSKgsJPeGrsZGpVMuhGr+UNdFzKv3kP/s3DunT+l3An4g0d9w+3StgS
kVVoIziUovgcRfBkYluh7Mw+lcRXG4/5Hu3H09+8D+byY//YNoSNOt6HM+D81z0qiy071Ny4B7Oz
hnUa38UaPmGii0vUmAMqdqtg6JF3a/c5Uv5TTkttJUd7WDNd/CSI51wO87AO2Za47cobjwgBmbHI
RGY+IfouLoxf9hOqLoTUABZ4IhSVhccY2yuvGKRS6LHpa9Ua95XrnaqBl3rykXHlXo0BMO+2KP6R
s7veLoPey7V59RzUHL6HfDEvyiP+I0V8E1FXYBjqbzGSpZVfQeV1kGyuCQ5eyRrYlhe0PzrzOW9I
Koh6fRdG5B2KaCwohvxvHVDsXPDMdO7nmxy/I8si0wM3cD9HGtNWtCDyU7DOTUlmX16QLM+EMS1w
oXBZQs27uIQu1yb0+nHibWvkzljSThGYwxYvSDQY6ufeWv4tWytl2PTgd+w5sM9BqKThE6MOnljI
i4uK+82bZjr1y+4wESxLg6Xa4BE3gyQn/RLICv2JFWibGtlo+Xf6fdv9w3Hncl+ai9fCJ69nsSku
G/Bfji2RHcH9m9vxEIckuGrGVNWA3nTmfB0pIonD+8Acp1ViNTcO8R0Q1/2bWc8k5ciYTqobov8u
hsBZJSZNuIiEBiugWViUWb8rMzYiziproUl66UtEiGYfX/CUPveZstY26op1setZ0DddnxGr7g7h
qpK09AzxAzcUY7ByXk/0htYi0DGAhA79gS+2EdJDhZicHSRGoFJOnwgbTz7dkw2j2u+1eWwT/RDW
ANzSAf9Qrbq9nbvtTT27P2GZwyqMpicsmMCzA7FdqB4w1NJmfqQSuBSieggkCljyOohHqHOxaiz7
LewLvbNdmPJl5UOPggDSZcZGBHO0nnuOWLEFoGu2onVvTTujqvpdMhivHjNtDHrTPihR5Mz1e0QO
+LpV4rWdCE4si/QxywyJpGstvYipd+RfGDM2a08ZiIj641hGcOKWnmsJ6zDyw0Pct8euDFCWJPoR
otsBMMQ2MEvSOXN9005Zv0H+TJuVl8p96XSh8PUOD5UUn5NM6z1M3h24c6C9WDw3OGbJNsqS+4SD
9doX9PW83NrlITB0muz8X+Y2Y8TMzZ/HDa/VppjqnBaK4NUjE3IbOSF4Zw5fTX4cR5CQgv/LHH36
4GgWrGYkdFk34eqVjrVz0bFMsPSAwiTBJmD42cfecKdUk+6GmVoMIc1GZk59xPCZcDVwSVBpIi1E
t7nTCA3w0pXoOVCerOLcPjM3NplMsDk7KTLtAlxI4CJKwWT7NgkT+ZFMaBsUj5mQ55SQxww/3Vrm
dD2BsBzKXpJL56DUaWi9iH3icjGQ9bYx/SU+U4yQixHImiGnJxLc1/CD7kMku+vSGB7xwYbrxmqf
wernzCec+0T7xnFQGDCVPX/Qx/Nyfgxbibc4Bl+EFLeeKfOtshKDZcjZVya7ixwlqyCx5UwR9Dog
dQeE9XOVj2fEyrSbFyRhXTTPow13DmjxIqMgjxB6xt4vkV+6IJVXSV6CMTN8enBMW+KcSUBFK09P
4E6G2b+r0+aMRvRuGrA8G8ZHWY/3HFrBteX+KnUwdbQjMwQrGt4Hu3qI6aOty9Y0z6IdT8o3j/bA
CVVwWqkFwQ1Vbzw6ESszAJS7kJirAw7YdZGl9xneEIY8+kEZQ08OipGsXAO+Zqsgd1rc1Z2VHRAk
0khYje8IdsvVSORREyGyM3R2k2cZS3S5p8v53jrEiamURrJXMj6oo4Z+V+F8hN0pSvqfktXm2Gru
43BUeyWi20LKR2DJx3uQ7MlNMzlA7I3qxhzbnQdbo/GTl7wcfklfMjg1owMr260az70n3zvZP4XK
/pa7p1zOJzR/KZ2COtsCUM/QlFfwk3z9WgjA7V3EobvbixzF+UhOwVz5LfkdOBAn1M1NUj63xeAD
WAw/8gCRp8jHR5KaYmR2+PWcknFTPQw7CJu7ygjsO1LJgaIN4JsIlWc4NDKZt2GLmZ4iC664DFX0
ROt/jQxjJiSARmZjF+9ZxauTuC8NsY2XskUKa3gN43+tX0Ob3cTIzPy+AWB6YJgq6RjJezf2jF1N
dUC22oE0OkJPJlgCzI0yf/JoqHgNOzBp4/zM50Arwtyc4UECtc1cbuamxj4lXZqrSG2NrrnLnY7I
joC+lWYq3kGOlwpOgZr9Z5/65jhXCHRI0GWNnFWzKtHi71XQH4MuKbZWiImADOuPKH1qFZHeemLR
TJz7KqblO8c9aMl9N7rk7yTZk89AdMxaD2lq57EoRN2hIaaKQaa57QYyRITvQm/qHWZKAfNCrZ8b
klRQeNJsDdHQ9RaatJrtdoIROPJe5eH03Ui/cZcjeMh0thEhMhYV3o8WezUGlGfVtHt3tHj7TTNe
3TO2iI+eKvfM1v2tQxYTcffAGJqh35mleTEDKj/OkSssL6TEz85bE7rvDNtBQ/Uc8Ng3CYE9C686
NU78A9/QUMQ/ShczF6o17Evj8Nw1ZbruCuiTjdAnO1KvJrz+qEwPHvMV8vCMl9xjSIOWdkOtP6Co
H/NDb7pvQzs9lSwvq6kI7jIf0UznF4dwAJCoKSNz9Gih/wmV3MSkjvkGLcOrRvC88heGW5XcQqV/
i2LGseeigshkArukeRvurWZcpEz24ev/6imNNynbm5pD2ElI4pyQo4G2FmGoWM/IUddoz15BjTOf
MYJsNWTkhwAXwGbXz89GD9JeD8mhCoFDY+VYkae1AoX9iRoyXflFrhfR4ms9J/FGmmJLOxcYm6tO
M2scvQjA/mkQnMc2/ByXB5sZ2KzsuHhJGiapkuHqJOPnhDyZ0cnWVqbfO6Oml+2/2bEl3oz2PkvN
h5JEoa3hdyDMFmCwdlnikRyV73lt7C32XIBOkBOHYNyKhhGQEVq/koyObz99gC6/ak1YjU8X4Wg0
41vnx8DVo9PARDWs0GHUwniGlOgeEfBscY0MODPLfGu5qPHYBgqAOS5yx7PdVahyDHkyqFyVu6PX
au5NI1FLAdj+/iBm/M9uXQ4oacQ9x9V5VzsO4qR8IhtrNujrjFhxCKmRR37d/2DuzHrjxrIt/VcK
9c4Ep8MB6GqgYx4lWbJkWy+EbEuH83jIQ/LX34+RWW3Xxe2LW28NZIYjFHMEgzx777W+1Z9GHQ+n
27lfJ3JpUBQpom+zhwI3Lm4lcvn2U5kHe2/poTpLD9VrWH+rubqbFotSvBiT0iJJ12E+W8tn2aMg
sbEX5iPcStBIQXiWQRGs8lzdxVbYsu8sX/BGJruyVeqUkEJ1tLUdr4D3NIibrH3v2Nd6iR8ogYEz
C2dRaV9TGwVbVjyziXPYXfwmSqIVYDq08sSAQp9+7wbzG2rZYdd0sBqlkb33bfKg8aGBGyvfBUoX
P2agRu0xTxIXzXhlmTSuQz9+0FX3XHYZmZLJueir91aP58R2NxbZ9kvOnkvACuXnEOK8Kqp3O5cP
NvMPy4YcU/k+Q4wF+Rhk16H3OK73z2MPTK7tz0iDWKa4QJzMmUMfzbDArLFmBhABJ9JHcsWz4MMR
W2ZKr9R9uGVNnFDa6cFQ+mS4VZ5VFCvUONTfxFwORj6c6no/kjR86pfGt2eP0Vb01Yu39NyJjKNF
zReddchoMARgKqmSTYfG6HQ7KaEwn3C/3LHujnbRMqSYe3ZjuRZ7mjTNqTUXcH9StORft9XnNFM/
OsVa5fbt3s7dthWmvvAEJobkK9Ti8T5aBg7xbWSwnAvc3qHNA6g2xnjateFnzwYVLYr5u10V1jrz
4mPSLjQGuj96KF+iINqXS0PDTLOPdIg+UzAdXHR0yNfExVby+QZvmkAXzb0pDsnI0a00CwWWU57I
oBpXUmkK1wGYBT+CYwq7hmZBrNYNS7e1uyhyTPL3hD3/dCd9vPUwVRoEq6FC3YN1IKgsCrZE7Oa2
/0rVxvLINEyihK7klrIeFDuH/eZWe5Qn8LtXBMl9MJFmfymM9xHFE7Zf3gABSGDEAPrJGd2SyxLz
5FNetn7EDxE+NTDyj2w5rC+tv1uRGNVLjich6m6hDthRmDgtJfc88NhWwkC+GNSxtotgMy5Ph775
mVkpGgwMlUsL79bmMorwc2Pmr8TgsK7NihojUvqji7IPd5y3vsqP3sj7S9u72ITTpiVaANs0422i
zMfUDuixofE4+tM9+TcMCCuOrl5slWvEnCagO+bzCeS6Uc67vqwXmOK8AQ4BQhvtqBoY8kws4dKk
foPJ+CQAyKQTxhrsOwc/76EkEZ2XDDZBWY5/sZNLDhOXuE0UgQF2mdiz9cGnn6reuooKatlixjkm
Vm7pY+J22hbxDsOy5FMv6q0QCIHaCT4CxADaCLSjA1zu6xTY/3EU/Mb7pa2oyTvhbY2flN8Sx0BH
oNTTubYk63VQ2JAUui9Yqvb+xMctzOrF6gk0cBv0eGmmz61rYxZQHLV1SyCSw6KJnjsJ30yg1pnB
i/IwSQBzqbpzb/Hjvn09qJquABzxMEfpq+KL2MKPfLFNDmUpnUEtqvs0TMsVWHUNVVI/zoh/GJ6h
FRGZc2c4wSdUMWzJDatpRs+PBqCA1RjSlVB8Kn5KFyP3km9Jn3wyoP/+udVlI+oKyxxWBHTxxkck
3pb5Mc+sH8giuDVCspaNB10YOgE6jswfmM5HDJ9Tlyii5TqqtoYN6hjgflu+ADDqlNRLJ8YvxKe2
dX/kNb0hssXRIZvviYGEx8X3xVgYHeXu9pEmaaO3RM0tjcpJ8hsVZQLKiUersjfWtiD25iFevJP0
cQ048OAjCRMh1hOf91MxjnewuvjI4McCvnUDHFDoyvJ5hgFZWFcYmIeSZgP0DswwMxv8alR8r7fm
dkkzjs62PhK+vTYzOjyGV5SLp9CGH1+wXkAwZY80hqsanx/xo4qmE4opyTy/RyJzqqb0lSyiz65l
XAaLpkSbApIo3McIqSks7JzDMVmkDYBCJsZo91LSdcMiQevjluqAFTNmkkm6KLidIqFZgwy0r5AO
pBUxDZpKYQ6JEU3w7Briq2T0QFUAjqaMTgBVvmsisY4ZIT94hOePwnxWywYsYhprRpi9JsgvVoCE
wUryJBl9M6tF6gEFBLM1LbWUttIsEjQcPS0LNjz6F2JdZufbTCY30g/aK3zNOvic5DYxmuITgAZ7
ywKqywu19eue5U6/hB+zjc1uqTcjBjk0UBM/3daGB9p86jqXSqDKPsyZPW3fXh12lYjkCnsTTeiH
e8s+2zYKugXsXsCitZNwPQ7EjpkdfTWjPk7ZkK3MmK8urLofURRdly5ulF1UMz3Gg/xiFvyoR882
NkSCAt/GVIn6iB086EQvEvFm4vfMO+zeyUsCzJnEZ2HVJVWJYxEmQYM0REdrsE8h140cEINW5qqQ
mP/bsCZ+L3nMvPGtBc3DIXazgDAo+GGaV4t1GSWS6bNKHClzcCcSs6yMexkeClRdFaGJpo2Srdpl
ZEfLGiU/k4Ivias+mR2oTzpSFtlOK5rYiqlbUyHYwXrAwXlBOGD4MDfa+9ZaOYOOfHr2ZkK10P8P
gfGD2XKCiBoRn80KrnGOnsWyMEkTWlHCWbfUNwTSfqlJm14n0/jqC426bciOA3L9rLCoa0oL2Uw+
xCt8C3dRiExJwW5vy3UwJ3dmk985U/Kpr8xkmxcJFPUU6wV5nWFrYpisvO9Wn39VeFJwh+ZbmOfp
FojuMfPNchOZ88CxSHy10D3DgGvujBCxGi3b9FzMaYg1j2OdghzFhkpoycQyBQBK4tLPXCX9geDa
aWsL5z2a7SZYmygFtvSZ41XkVEiIlhPCR/rit8ttSFuzqfTJ6Krg3DZWu3cM+djyCk5WkSMXdtmH
DKMxnTsYvuxLmg2hFTREkQieqtiZ4Gx7rXm6XQ7j6N5y7GqV9QEojsIpLxED2VkHJbM6f4vNTq/i
xJbbUpt7DwM8ikTHOpHI67BFLGdrIe3T7dztJMvA3CQcu1Econ66nUR9HlPjIitVceb8+bfbFXOc
XOj5j1uZ0idsK3BK0nmSvZNcCOBpdFPwy8sqm7C/oSdLlPkkLVNK4w5gES/0bIY8UcVRmzSN1Dz9
OhEhqFYEvOM2XvL2yCs73UYD/5YwYf9e3b0V793/Wu71o6onfpGxuqXd/7p09zao9+a/vcnm6f98
/ttH1f7t+rT7/J9v+S+P3f3v29Xyvdq8qbd/ubAtF0nBp/69nR7fkXT8+Tr+uuX/9Mq/vd8e5fNU
v//j728/l51xgvo9+aF+FxnYFp6E3yYpy2v5657L5/GPv1+TsnzvKvX2X9zrL2lCEP4BcQ+79W2k
BocSlYF+79Q//m6E/h+2Aw+U8QGMOMZfjLD/KU0I/3CACnmgEJcRmR3QnO+qXsX/+LuLoAE6DKYT
JHHARF3339ImCJ7k98mPuQzPAxMvJ0w8C8HAArX6rc1vTsIZVVZZ52FMw5CGtReRlPOT7uo8k/6c
z/iSgtREQcBvu6Nqj+Zkeq5FwUgqNwa3eq9pWObPMFhH+YLP38YNPNIyid4suzSzd88m63qF/q46
lEEVkjfCAhyPOSgSI30qI38kIjrL8q8sRS0Kc22b3qHF1J4eADp78W70eNSfdoalbFWYBJOj9CGU
MsoCdsZl0FMZ00gu61Xj6FBeJrTu3tmuKs0iPDaKz6LudXJqdQD6pgujWNOiGZJxleoZAkNaZPl3
FhZo36tE2v4m8GvmNzl8I6B5fWmP8z4a+uyHDNNCwME282pNvLqCo2KOM02NdnBe3F5M+EUbIXx0
qjFaSEh6HvSCnRdUZtydoxDCPpAo4osTdWQf0ZOGoAkWst5cZOz5ES1+Cn8uKyBZkGfgWThMC/JR
sgzHP9Q6BJ5J4cPmjr2uw0NF3tl3hSDfYHEYZdmldnxKa6pdC3iHLsIu35edi/FcjJ5vfCunQae7
ShtDvQrxBRHHVg0+xaRvnKRreA1uIpk7XxOS2vpnP20i/6mLtD/8FMpqKGnB/1sdMJ193RhOSrPf
yJPdKBRNSykc9Vq4PT0f0+sruDMeI0t/wg1e+sW6qS2fFFpW4im2CKa9NKYMIocQ3/RLhnVQrbvC
tNGWi9x4dlNCczjGzMb4iTCycakWNcFJcsJieoKxlhgfgDQCsnmUG7K+60jbeEhSP0i3Q1rEFSal
wBQbNyG3cZVPuaexXORRMZEmM5QPCQpf42OUBcdo7Bu0M1ahNA1atMrgDq5bMBFYccTKvbPBLCqm
EWSNyZpebkkYSJVm6U+TZCG0AGXleKtaxhNZ6RAmZzqBbRSxTmI2fx0ZYODpgZNt70yNGL3bhFaa
EOIXu2p6IVw2qo/oirU6tWEQ2S6dQnBMsONxABX4M5Ur5Keyc6qtHECRZph2j2bRJevOnuiAVjHz
mRZ7UDnIZoP8lMbtDHJiNtQz83OxIogHEEE9qjtsuuISsy9amRbrGIY51cYFirAPOkVx51TTrmy0
CY0p8r9bcvI+q8T/5rM43LPCSvaFiUV+CKm2e9dt+bGm4w7BkH/2UF7tQX6XR0Fe1N4dRndX17rZ
wopVsPmSwtv67uyfZobXF13RA5gL4hHtFPxwPxT1Joql9RTGKt4baWKdUmz3GKYTsYfb3m9GJeUJ
TeXnoYfoHFSTeBoMzsXaAquPrH7vmxgrs9RDsx0WbwBPsBQPYV3dN073hjd0/lm69UhEkwWyX+vh
PjL9iFU5mvqiV+OmHEf5gHsj2owerDSzypNHUF/Zmx6g3kxK5RuMuMNeOy6t+sIPs6tpdrR8/CUf
Fyn7PiCk79XxhuyAK0ie+tQEucaejYhHbO5GHNAtnTqrvdjsZ3dhkPPMZJwTE2D72xmWN24uz3r2
ZElrNJzng+MG9eMQzN7VYKh+xhmEDTmnkqH9Z2MVkcnZi124M3MO0XS2oJvbDZcmsZ9GatfEL753
U2EeieLzHgqvSNdoTDwSdHL33s481m19nO4CAqKeabe3+1yQLTUDV91ynDSfBW8DEauIrqjCCiz/
U85Mqi0f0zpFkG925j4jQ3jbVc5wit2S1KKJr/9uClJNz2yKX1RFGGWtoJ70vSPZchTtlZroDNF6
IHTAJhMjoBehUqP8hqWubr92Y+Vvg5w0HIra8M5UOADrgEmYqvx2Ryo7gQIslM+Op8RaKQJPQT4x
8Jtn/2FuRPJJqbnZOULHSO+pbSeYn6yYOjxiLbtzURb91uYueiVaxMUNGsIVOg4TJoIhPk1FYeF0
8KZtv0xJJtt1tgMHhV00z8Ed0Z36mNPCRfM8RTvlIi2mlOGXGNq8R41pyQYHtS+WJdyYTPoHxUd7
YgwtNjGElvtRyuGURhHtobxSMA6wz8lWi01JUPqe/RUQl6mZ9vgCpkPriHhPYAvNYqK1jgOsoAPy
afK2R23fJY05nBNHqL2vLYdukqDIakeCdyEtEA/QF6dkCuedE/rR2gLaQItyhIlhDSAjbYPvrqDI
SBoOZTb+AWAVEK+rJbegpZGyxsDgHlVHjEUcGubaT6S5w2gBo0h7466PBgJqtVeuBx5rrQRt/dqH
HF51PWKMOqoPytLepcdlDrVF+cwJwiV5zQVFkTviauVYGQKJsTeSs0VKQZyS5jG3V6sT/mXIzCVH
gO0dryCEvaCt9yHKfHKGGZ1byqN94OPoCyf23WFfUIBbTr9nnz/zE4uB81hIBTAokhogdXekG2Gz
Z+TauhrDtehpGZFwy7dqMYBDYzdu+27+RoYyPQiaKbu0RfhV48ndOBpgiJNjO0qYp26Geho3nprV
PhEmeByUY5tWchM1Du2ezjfJ3CYSCUMKd6VwoODwQr1SuGxMNagQaAyQtQkDR+ymLLG26FltOk0G
K8sCFy+f4+9TkfbANIiAshwIWEAt7TWeYnF0Ix1scXNUa8rjbpsWLtjZ2utPcausPaUZTYg4Gy7Z
VLJwCv3iq2DBxuQXbb5paOue6UBDOO3oLFuo2k1FYp6jPCOKdwBykRLPBb+B4aszWHyGJnmjALj1
1ozmD0e3hGF4wYSUPHuaK+JW4wz3Y+rAsXBiwvEwUeEtn4S7aUfH3SQmgy/b08gBIoudkYidVegR
5sUWPG78HtHNkPPNzfBZCEsbiVEyGdF0Qg93LevTvVn7zTasGdO78zDvpr7It0rJeBsV7bSrnYSJ
dFYreJB40I2BRd5gN5TbRDtuio7WusQodnBx3K7TGQ+lGDkwa6apmCXJw67cxtqPEL94HwUNyiHQ
mzrFWCq7btpAa1DbWiMrBzftb2lcIbRwHO/sRRbmLENjPIwnm5ymmsRlYLz87GiQ2V7PpIuF746C
EX0nOkomtt5rMhMg6ypcFoZLInJvmhx4Wxp/MtPZNrRKewN90qUZSMOULOgGrzThQUPPoENZHdYW
a9BoJnhMPwqxJPe0P8YIL0UuKrXSCTlxSSbEvvNpBqN6GRjgjO2G5J5iE7Ceg2Fh+k+043lKr4oY
65EhD/VJ7mSby7VTQpPDrdisEo+NT/T85Ctic7aoFPt1IEGUDgYBWFKQgDbp6EsHP5KOvzXtOVws
EtIJk3tsmQc7ZmY6ZoQBS7pr31Ob1M5STbTKo5sIxTH3fZmAka376KFzK1ifaUXPN8jiU6JIbK1U
WmziKI/2JqbGRz0KBgAN3SgOifWBDqzimDFzmy4zv1tRTxja2ELA0Z6DThJ9l8uU4KpGYV8iwTie
RD1r7wJwWQ0IjqhIfF2+eGmUf1TsnL7lpMgg5MwIf70SXx2mhEqbJMV5pvTsU4em4eQyIHaPFnle
+LP9rC8/y4Y0IbyQXWCzBIEBE9PFxSOdG/18bgMDWShrFES/fSiLGuE17Y6JdmmkCRepT6MMwwiG
WdagXP1Tr/Vvlen/gwr8/1XJ/39ZfGML+O+Lb5qp/FfXyb+W37f7/bP8Dv6wTNeyAlailudj5f1V
flt/eChJ/xT+/1V3O1gCTNNBTi54FGSfiN7+qrsd8w8MgD5Kfhs9qOeL4N+pu23ye/618IYPimRg
eWUezgXYUrzZ3wvvxE8akdVE0ORDlRxCrV5717tjlY3gsByjU0AxHEI22RcjENo0KY9yJN9aqBj5
s2077M8Qw/jTQ0ZEHkDZGTWjAm5n1G/5iApLWv07ArFwVUkwDxnV5EpL/TFUi0lyqu9zPwVPLGk3
4i4noo0wYjntJ7/tt7Ex3DnpV3blu4zE+s08MmcyW39B0qFNVM5HiwmH6k+eXV3kZ/GARZzwnbp7
LRpKFxx5/g6tmQP0ZhX3P2TsxGsVuE9eyWijTSB/ODJmqTfzc+Iwc2ACsB/7mtatSXYlkAXj4C08
sDSDszEjmNuhKkXBFOV3mSGyh1GgLuL4AOUH8tCKZMuJrqD8YbRWeGKO5nxWykkOqom+xU6a3IXV
EN/5kUw2ygLp5I/RdEn9WYOUYg9RJMUR/jV552VX2yTHG8a2C2sOXL40D9nYAUNLfF4cDOqtcOJD
QFTbilmyutpEYUwh+y+RDdepo59aQedAlqcf8nh+Cii9iUHLsqfA/D4O1RFe+vDeQpuauwhrdU8x
EILhNNij7SewMQwpNg2ojR1DaQ50Y1AggbVfyihwkZBPn2l0T8ABWx6oQhhoTD4MqCHapGI4B1qP
D7PPF1ojP9kj/aiOM9QvMRv5BYEPNGMe2AkMB8h8++bEFaIlbj2p+E5Uc3gek8ciys9B5CI5qFHq
mzxgWjSM14hRJOuBSccUUrE4CIcwmGQn2sztPnB4kzTfT9Ta8dkPJKtjlfwYYpGe1XKCcu2vE2xb
4Hz/78Xbtbfb3f72X128XRG5qUmomHu5XTLQTa6LYazWbdovwMh/fY7b49W3a25n5wIPXCO9x1/P
e3sZbhpgQJj7L5SKxenXq/j1UgRbNWszJIC//vbrdr+e9va320XECRZDfvIebvf4dcXtokwls9Xb
2d9e35+3NOYX4UG+ljKbVr/d8Leztxvenga51BZAfg08omBVSIfpcjvpLJuMqDlg+qgn87IMlFBt
Q18YpkydRCgynNEk3RQX8BrZbycGPhCC4QGUkYxXMZ2gzA+Xv4HOsnZOtPcb/e12n9tf+4AJF/J1
SgrpnoTuvrR0xbaNbWOfdNKmO2CEiI3mypyeFWK4mD7MwrhEShuX2zknLoLtHCHXUfaozjD6TjrU
87FNoYKrZvGEVDTerQNxo84F44BzMZaTEN3oBdKBtJ16Q3f4y2LtolLgKlvZpBR3wyXyGQqUhuCj
9my5G2rtXiSyhcvtHCSDiKSF6XFhR3YOX7DBhjXbqbjI0lgU63yGv/7mkwTt9OgkxuUWUxv9aEPU
qbD1D/CCvHNdlN451nW+suIM4tLyuc9jTG5gWoMlY/VbhukO2EwEpUmgBswD83K71e3EBJ7450Xa
DOm+1tlXUMQVO8/8TUdNsXcKyCRROJWn2SfvPgjFubP5fzKbQ4FqRlkSroVb/iDZhSi5JkV+aSLJ
LvzspayVt28bXewQo4JJqopliAdww5khvmAFGC8TjLB9WFSfi3IaL9VyMqY2nGwLlgKJOePFbh/0
MDvngj39SYv4Ln5ItOsxuyYR1hwqcRyT6hhPJbyx5YQ2MknZWbyGGmltc+h8Aaq/FSLIcDskLSPf
JKuuTvlKLzq/zKz3NAYcRM/tDmLWfDEma76YEbFoHa3Z40ziGFO8v/5OkG+zMt0g3d1uli5b/u3c
94agpDCoLlN+xD0R7xLZsJ9ayHBlqHvKhdq+h5MzHGuFFtYM2p2VQPIbhhaLQ8grkbORHrDvwit+
GlyoG+w3LtPIAHEq9MGtlFejAcycLS4rNn4qvX3tiJfbhtU62Nu9OCcCIYjya4Me6zp3TBwZIba7
20XX6LrdRF4D0tKpuBLtVG30oiM2sM55HcJOgmg/ETzy0DLz2FY+8aRVNgyrTHZqjZI7x7M3obg2
wKn1lbTufQEhHp7qlwSn9MGJ0nsbxcbBXhyqIyRoTMIiq043rZC7/BFttV7Tdhh2MxScbaMoUZEx
cxvdYW29nfvzj78u3+6YmlX81y3/081vF22+nh36nPvbU/s2ZT9RW+RlLg/96w6/PfSfZ0ssvV1k
xzvcc/98Jbfnuz39XBAciA0xqtcSJ976txfx2+3bcnELyBJmqclEf2U0WK5vJ8Eibvp1EXNvC5/7
X/52u7anXb93XeAEwZ6y1163EdGApfTvnL4BdpOPW7hj/OC870RMfwfb2GyYbH9nevuKkXu49ini
4WxIcmz/XwUBfUvpf8xHslyES6DHEgnHJN3dw20fSALO/E09etzDRp6l3Hw7zgk2+Tyfjnihvhhh
e/TQxCVE07kzJbQdW3ItfHqCXnmIy+mRFstITTHwno343gBc0WfuBsV4sqkri4DXAZyG9PTWQzOB
eaVK2EvM6bHIITInSGNzRg9+VG0s6xSm2DwZgzZHkCgb08UY3ykevsKa4Pnw7Zh6fqX9DpYhTv0d
oQJFW5hX30bd3qjuM6kSmPe+xEM/IjD21MGryBHVbjOSrxqg5mh3WYZwPS6M16IuBlwuS9E8Bocm
zuxNJ6xiQwQ9UHWCEy49TG2THSH+ICpbq0JukppHKHX9qhy6ELAEkncyopO1qKJjpmC0mlok26gZ
j0RewDhJYhrDmCVgKKYU+5g0Y4HiwzXNcWs1HTOeucHV1qlx1YRjw1RQk5PLCixa6CqZ438y+B7a
pEsPERGSqyKTqKZEB+UujvkQdP5WDx2KAbHvZdytMudnsmBXC/PJs2jAQTy8MjkmQrDovnqyAxIb
ucM2mRZzILEEEb2PY93CyEoMI1wbQ/a5toEdjzNoCjV7r3IeJHlrbUeHselYi3kPk+hJt8/a1/LF
73NvM+f1XhtVB4a0/9p5UbYJR/87vtEWeUu9yZhz7msMhQ6zthVsBY0qxmBRMRJZbmYN775+tc00
3oRXP9APNX27bdSH+dGa7PWsswMUOvwdKRStQH0hq+Y97rHBIRPf+MvcKOm9Yzg7Bz4xBzqWHFfm
2ZqH/KrYHFUSonLQIUVDDtSiWtxJoj5R8bfPcbeLw0LS0v3w3ZYxYdSbZyaBWpdvFfFrm86sDq0g
0ncq1AWBwsWs+/iKqmsftnyCjjeucfPQEyBad3Da8OwkA5AviGiN5byO8zR98lAOtXHWXhPNtgTr
7EAQG31DxQYa1OZ9izej6E8Qby0aIR7L51kQhB0BV/bcZZ8cPoex0W8bdxTkoEcMjZx8zzASbwk3
NAVSOXylxqZkp7PJ5HjJtI/I1Av3seDfMNhZtny2Gv/FTVt+UhHexNZ0Dr22DzFmMZKbidUp/auc
ymVuc4JHmW8rq7oHkjGuxHDoSiGJ63LdXSHT/tA7aJ7xOzpYGczcDTaOeRiAx7yEQj1DdXobPaQI
BOfhgvJsh+4+LStUOoZityJIoFiVEHbI68kN8sYEYgcjfB47h6CFTtHZzMOtbJtsDwvKYwIZziWd
M1vvBUqrNWMzeO9Suuc0u/csUIJNHAfwrct5XZfGegRdTnFEvz+UX9E/mEfdjV91UzUQz1H9At67
kHX9jXHpvcDMvUV1BbZHK/vgjaHxNsZtvitp50Zzam+Kided1iCkRVMk2yLU64JU9Z2Q2YvIfWNr
x8hk7Do2ljQTd9dP03ZymEqEeZvskDPWm4Tu8raMuuuyxAHutPZEziQUrtSqoq99YqC8rqRc4InT
DLLLuNKkR4m8bjNj2FmqQrqk5SP0rgCo3bCtc5/tEZHTesAyRIMQO3IpgXizki9HP1uPb4EsMYQZ
QXhAmLg2UuSNVYny18L7uCptUB9RGx4D88OOmD0xngExItHhuVnDe+/TewtWM0U4H61tMbTNi93k
gzxc5sGp0LTpkvqnFJdUfQ8c/Ogu3ctNmYyvVKxMtQaLLL6ZfVUQV9aytIsOcx1CjYkqtmBnuLY+
lqsUIqPhejxqZzpXC62NFXrDUYXoRXWmH+PZ/wacE4AIxkAmI+zxukVNrJr0q4Vce5tH0G5YP82y
yVh/u8xFXVWwY88R3AYOsx0C2aGQ/ZTIwOcoeoIKkq8kA6gyOkeTDFYY9T9iWhgLIqc/ODQcdeyd
2FNhXQi/OUt6Th5Tphvuq2206WmClAuBiV1z860tOSi5Sn3UCSEPBR803NiBNtxSjsY2UTsGRLU5
xyziKyqLonhwGHivErP4ETH0xKqCmhaPOTz3Ij3oEucqhpSFfCXJFmfozURUt7CregJF0HP3E8qp
ooP8aZXmHVvBxQmKezMJHkudXaX5KHV/NaGakXNsMDCTrTqXObsT0/0m7fyFZIjD7OEOCUc0Brl8
Qfjo7UtPD/uhfKypPBsRJaw262rDxJcERkRBlgVRFdjclk7+q8uAkplXeEitbmGs/bAxqG96VyuG
Bsk58ptyzSgSA2CFZw1Nb+89dDjKewMve5sG/sqdrHr3UAcVuPDGw/tkfspKfn5GHMN1KLufeSkP
cFshxY/ihzfH5qNrvAfFcOgJCnscGashRSBScRTEC1mHWgxf25SFRQAVyJas/AuJ4J3Ny0BRsSpi
yRJ5ppVbY2oBuVwB1ZzsttjMdfKuG/cbQo4FWsNuPK2jbDvjqmFLOecVfa1c2nyJhn8IA4BPHBjL
jTew262X4ItFql95wMurNP7mJ6RUwBFeOSONLdspP8clTRv5XBfzz3ius23mYhbqveDrTIDGoYoN
4izn+6rie2XevJaUDYByxlcFA2qFW5I0BEAy8fiYNGptyfKHV86bNoUFWPOoxmEyy1cFvHojFOLp
aKhOCUrqIUgT8IzATYvM9bE+TfivopbU0qx6JSUdcFv2OGlwjAJudKKIeBqmdq+mVtCJk88BIvX1
bcllZyg33JYDNAOsCE44te8sQiyqYXDyGybrVgCbR1wddHn7vCEkMRR4HTyv2YUy2YUZ8dml2a4R
TCTbtpu/VOVcrwYGZs4IxDVXdXg/4QrtcuGcBx8MmUO2iatDfNFtOO/HIQo3XRs9hPl4P+kP4ah2
NxZGSYZ25u6CGbp7UcRfekwXTDDcp7I3X6a4dfZBTAmf9kz2KucsnRPERX18zTI68iHyu3XSos4m
xs8eNRFStkCV5zZfQ5+DKuPXd0NV79Jmt4k+O1zVMSLzuMNXFxd2xdT+rkIncT8VtDqMEGlS5VJ9
xkFydIOjWwfBIZDw/6MgnYkZ0eqCfaebzU2SpNYmD6r5oZ/dO9VowJkNI+Oqnr1zU8fPB8esXmtv
K+fcOWIsfEhciY+oCEd8jUvJjt0T/5iLj3IBhHcqYn0dHWzflffaIXynHtCstN5T0rsfNiFqqzGR
gh3bBGKPrNJ1mJrdhXVdlVnfYxZNPTkf29pvxS4lDmmVU5TuVgna/GsvHQy+WXAClkffgbc+peNe
9/6XLApZXdtYe9Cls552LhY5xKhjoUrgy96CEkmOyH2upiGfy6oBdzkHLSpXyCK+V3wzxPSkhg5z
2NjAoQvbbzTDPTxqyIl2bmb/6OnMbHBEJEfl2C96as4t/LaN1aKsFFDUkMetiJTkqNufw7TnoGgw
YpE1LsMBASbpdytXVO7WqZuLjZyyT3FKyDncTKMnkd9P2FsXL+7QPAx2/GiGLlOp1OZwNarPprx4
Vjmc3G7u1x0mhcK2+PRtQyCD6M2NLEKKF7RhkRGOK1qlX7qo21qKxNlMUOEAX7zzOzqBpEfde4Xp
0wVGXyXFg3DDsyjU1Yp5OSyqrnxOLsOYeztGi+Op4Ms0duQsVd1LHerHrHZfGqdnxavCYVMa2SO6
DpxH9SS2+BCRXa/i1xzXFBThfNhkabMHdB/R2kBvoQnEjYJDbcRXM2j889yn3mZVk3506oL9RGCM
6XQl/F9b7xyLOga8zLGxhvSu78v/YO/MlttIsmz7K/cHIi0Gj+kVQGAkQBCEQEovYSQlxTzP8fV3
OTKrU1JmZ9p9abM2u2VWKlFFAiAQ4X78nL3XPqUNjGO5WpTlxGkOVda2ocsfroceU3lQxUt/AMNf
GvppzAln7aWsFPWB47mK/rWEbX7gELQQPs3/EqCVO5vFMit3NcyepR2WByVhdJD5wN4gEd96etcv
VtgyijKceUkWLjTV/KuRPneYnmnJB86mdZJLpJeRN9W2gyAkFasy+JYhoXuogo4cPFTfcTnigca2
5JQOhy/oxx7EwZxPMc/W5Mhtx4xN0YojqiLZwsLWQp/c49RjLdETrUQmAK1YLsS5sdj6Dc0Fi6WD
2GpmnyFQCeE/BrbA7YuhiyvZ3IHwv+rgy2uncZb+RH5x6ipXG+POyoL4sEqaXYF0Gycn1VG7G+Js
C+ny4GAAWiDkydhacRmnlg3gWnRwA2pcNoNuUubTIoWxbm84Vu5EixJd7dNtBBCelZyZas6Qn4Q3
io/Z3VcdakhCf9RNz17ouR0Ow8oFHd4V7TVuGiaHIYeeLNY1gBg1+RREkwkVM2AAKJiYkDWM5ytT
bkynVXsZkVcg7hpIfu0senFMlRcy0g9Y9arx2d47e993Tb62Af+szdwJQBiviXcvgZLkFS5Uk3l0
JDJpImQLLGOwCESsEI0BHI/dskphMDqa+c1W9ehQDsHnCFElQGw2OxGvw878giCF9SPtOWL4INBt
+20KynTppB11sD1sO9iMLv3mZQDZfjkVMTsWeVO8YxxtkL9N87DtR+ta+6RBI6UG69GqIAdZ+ku4
iwHI44OfO7fArzve45xujasgNeg4PKu5vk+6EvRtgzdPm2GjgnQfVbXCKfrFoGWtNbca2/YCy2xx
nCNl4iMCBBNymq2V95omhaaOxkOjVejgZjAlGCWzyr4oqYkOLDT3bT6WtAFR7SSJ+IbL+jY1GJuz
kHQt7iFyxAwJE2yyNSkst7k6BTFj5DrMkRSmSbWeqc29vL7lWCLYT2jk2EqKAogon5Sk8GAk/jbJ
Yge7repv+iG7GoHfedgH0HWp+Utj0AOeSVqdk/krR8HZ1FUvZ2hUTulTyCdGjztmnz8bAyV0q9KD
GEe8ja71JKr4O2D7xz7rr3Cabc+2GHlobTmTMiNwXQa9Z7w1BK8SX2ORNRBxIJ0Nq0ZfG11TTmY7
Qgov3azvc3vcRI5+rFU/3jD/K6nkOatGEESNbM1w8kZXFAOaaC+tvEnpR64mzosQLsV+aFGcDfYi
eZ97+OHTIEBNI+CFFeq76wjMVtwp0bILxQZZ2NYxdMQLij2t3ZYrEzAaGhV7gM8gboMVmFyhDaey
cP4+D8gzWkVw48ParT78oN8gKXl2+gFz5/jVnLtxE5JUVzsVIR5B54GXdZeh4dK/8t3vhEuOa7QW
X2Yj1bZsm8An02ZaMmV55LJovQxYA54tlMFRhmalkbujMylnlcHswq3e00bid8urQczLOvIbGEzk
rdVN8qSq4jqkI5dX02T07O2XSk8YQoocZ4/m2WrAGXh+1wRJjmNVH8LahSdtclQMsI0tfLRnsGri
B+CUmLFHTjpD8VhyiXBfu9CfBiLRSiN9rQ2j9MJSM9AS4sPScAGwURnKsspdTCddiV+HdL3AnnZG
bVNaq6s4EF9Nxb7WafeYKrpJrtv4ljsYYLTJqTzLWNpx2xxpT64Imkq3SvbcN+8xPJADSpYvJCR4
5cjsVYs64v5Q8+2s8Ss1ZvxsW0wbza7HR1vsuh5PJW83h/LB65FpITPh0BZ1lM90wRCy9Y2cin5D
pLOwLQHK1KYir5qGzkt+JqzKBT+gTKuwHnhprNil0ztkaBXa1oz59VPV+JoEXb4G7/gVAXq0DQEc
wekGazAhNIMJTyVms3guRgVnScqCtlJahb5kkJO9XWTrBAi/ak31rqipDyHUb0pMy9xAi7td1U2j
aEcy2NqJ8HslKXT4uJo+TS2hfMzrSWGsnV0bVXCh+3jlZrC+hsKpNiFML0AWswmdTIsehHJsyPim
vM4eRdw8TDnNw9pOwOPSOt4bmHIXjfFSwO71RoJsdoNFBDDlq0m+luhQ27XKcMbGZ2+5Y+gatMmT
i63SG4a6Rj2IzrXJlHUVa5LF7hLmoLnnNlU/4/bulxrBbzgy3QfD+pRGSNLTRh6PYmfE/9qtWJ82
mZq/cbI6zripZ8V5HCr3NMLDpS2ofGlR8B57OgWbCcoMEKLmqJAIshzduPIm0+rXRQj52cxPff41
mnCTmMNOb9g3G8NFINbpbCfiI7I65DnFs5Gehw75ce1LpbIfoJZSiD1WcuEvK3PKlwpdBkW5OMZ2
aMh7rLUGlhHWfJpA9M3Vs0O3dJPDneCCGijqU+MYCesKVXxjOm1HnEVar8p+tpeVBFsTAswJ+gEL
boMsCt2yUWpPuTMdzBhydQlRfhel41F3YCOVgtajGRVA5Uu60eCFmzHCjZg/zYn+xmwKRc4OyRLi
5RqimZZEdKEHkoci9b0O3eDC2vzdDn2aKC6DfoAGUDg4KHk1cAjHTs9RRjgMKRZJGxDvh/G48ZVs
p81JvdWN/szkH0BZnCPCjzWqBnjI6ymlUd1XCfdi7oIa6V/CijdtRhyJ1r+DLNyOFp308EYlYqx0
LmpsucuwSqPd3NBSnZQvvt2s/Ub0r1A4NoraD+eoQUAsrFZZozaCwNMHpHjXNlhVJ5z3gxLQRuiD
bsMuTvuzGd9srgQGEttWDXuujwa9g0D/ZekPJiGOi2AqPkF2yvd3mGonaaxmNjB4/PPr+99qaTn/
89/uP+IEipMs7j9z//r+t1++J2KKLb2JKrcCj5ADJZqXGMfSNU7o5x8e5vdn/duHdFIDg97U6NjI
5Uu7Pw+7IUPoP5/895+UVF9iV2OqNBJiQt/f9okTUPDebfPyt7u/jN8fBz3mg4p8fv3Dw9aY9zkz
RSQl880/vL77179/4/0hGsd8C8Gxe/fvCWk98cL+61nu333/vvsbd/8yzPJwaedkd92//PMdVU0t
30SGdohq5ZPfmzQbXHqVYIm+EKNIxplqAfUIBrSynTT5pQonl54dc9R1TpLo+lqdNK6s51BMzfx0
ItFWXTmj7u5iA1iFKrRVgMuQiq37lLLCxa2+ElrwwZGfgKAihrhDge/F1sQyD15scBnfow9U/C5e
jRM0AivPP7lAkSYDPYsJab5/71OU9CaifsSDyUlV5chkInt0UuwceOADxHIwCPGHHGHUk8SYdOWx
NOa3pMmxaVfmw6CLjYuWhIzchW0Cx1JORgYBHKYE+1McDKumb5Gws58MmX9WDRbU2EYhYJgRV/1A
/N9cwvzCkju7j+Td03OFLYRU9VDF7r6uwsyLDNEuIwsJIhzxPA2PY4Sp1rIyBt2Zfhja7H2ueXsL
RlxGaXuBCiDFNZpPbU6AfIA5aWVz0SIIHndsbFuldDY00ggUg2Rl0MubBuUVnY6yDPTxAWnO0qBn
u+gdVTJIscwkzQAKwVhDjv6MLIeTQ7v24Xci8IrXYmx8LxpqRuaivOE7+VoMxrjqq+nrYGPMhbXC
wm0UPcBY9kCtQx3cz69hoF+LlPK2ZCUj1qJMVsVLp9IFxToPTcnTdRVPKcTK7ZCADsw1GAVOzQA9
juYS3ZGzqVQI8KQN+n6kreqJzoAwSC/uWlbTPuW40dmatmvhnyxmpXutsGYtbJFcB5+6woJbwLDn
85wSgJijpc1UEnVWQZe+T2xqnoLEY90SggXEYEA+rK8iYT5XtDirsQ7ICGIqn835iWXMc8naZUaj
KEs8Vrz4yt0TdfVEgjyOqx7M+NhYt8EoiJbMLeI002rdTmv+X8ZMbj0jBi8e29m9NXO5J3z1LRuj
8zwxtRQhseFjBx4UyTVaHtte3zVPVomd/wf14d8QaSWz+EcnHXNc3H3QEx1hUCqh6/tZ0BdiJU6j
jubUNDF0yXrF3aONx4OjpedURd0RCR8zWmV4SpbDs8JQsHYCusJAR7SlYuyaWt8wQyGsMQi6g5Yp
7pMYp8UY2tljwoVQ2M0zS0HwLy9c+xX+KF+4BbmS0aqJ18T95YWDVqtBDZbsOIOT7BQsBdwkQMRG
OEKLLm5pDcbwnYiZfTTjMNpPBubcf37zpK/y1zeP/gcWRCmFdKjyfn7zoiqKrRFfxA6xxvRIZMYu
0eJwR+WnAWiylW1BsC5RRc8OIcfHqFP3hMyHefkv1E8DO+ZfXoewhYvzU3U061dUbYKiWdSJHUCr
98mIIO1r15Gf0KgsgkMTv/ZzUGyK1LpqTlAdSSIZtxHNlr6E5+83yhGzS/VAQQ/PlvjyAMEM+xWe
n1AjikAELNMoQrWjbwcHX5gAc4bmWCqNLn0U+qomNmiVA1b3ikh7s5y+345kkyRuYT/c/wA6Zj+0
6fz6z2//31y7AK8BRxOO6agO8bc/v/2d2jrY7kIIVhro44GQOi92k8nTAntdEnUQipnsmWrgbEkS
h6mXu2zMme+nM2X7+JDjr99m6iC2mpn1O5K+QagF0Avq0u83oI/1bacPz51PyNn9lf9PCZ9/MjT/
r/Mn25aFnfe/B6dfwuLrt/+za9K3/OtPGunff/BPejoXu07byXItFGQq994fFmXA6iRcCmkShqBq
c7P8x6Cs/8ZPaJCduUkEOrof4Onab8Qdqpr7u7T6bhPHnv3HCoqzm/f8z69/ZHxb9q8rEyBix1A5
9QhgUeiyf7ksKzw2dea6xVYhghaOV/hl2oeWep2cFiCiX5zrRiK0jJookbxF4OzidSryeMd5XFt3
qX2Sua7Z2an6K+0bsE7mqxMAj8J57zQxamroJEnyBnruaBcqmgsaBvExzIpdU5yoMJ6q3D4NMSAK
cxg3vVYvMGWBnGJ4uEHef4Hs6uy18ok9cp3BIMOVNjDiotMTZOkpVft21TpYNXQjxQibIIdOmZx0
8xGzLmaZEQFwRQckAQ7L5BgQnwpvoNfM72gg0TB+KZJwJFZUvSkx2vCcVmMFCyVvaTvFEXl3fRIt
cz3+HtOKRthhM6kEr6GP2jlJ020r7K89zrHaRXmD1EWnsyO2rpEd9aBdJtCnDGXYVHV3bQXPHWNR
tbNvA+JIaa6BsfZtIpDPwOrssyeYtH/tSKFPQBSlr/fHxC8OQcO7yfFilef906ACv2nTIwEw246J
BCSklahQ8AwT8eP2ScF4FKnzoXDVs+urt1AxtwYh2T7ZN4O+hrF+qxWo2Unt4cbZRFZ6rFvY5sCR
XCV6wX13gQR91UPztUsCL+MA1ngkfp1sY5Qy+aOVxG+aOR9oUm3dJD8OWn8JVUwXZL4lDD2ibi30
5EiJfhbxdGCWibIkQXqKPzxWFv0cHyHcc1VEx5LpQ5qQ79fR7mtXUWEjrUMVIRMIM5nlhVXGtl4r
KN/oTc8qfs12elFToDauCL8bGdcBnpvDSKi5b2kHvxKMnQNvilHAKEJtEdBq245nLho6r+kIUIsR
odYaoMbSt8BEkjhAedLOZWhuy5bMz1x2iIK9WidH+Qlr/nDrcOQnc/IukvQ7xs3vVTte5NtYoieu
HC5qMV9xLtWJ+kHQF5oE0MPqCNgNgJXDjCxPdlUCjsSAiZvX+aIuhgNDU38RIEGjA7DHr30eyUPG
O7fPjEWimScUMyc95B0sx4MWim0QTAd0V9+doMVSTbMrGo21KpKjYc43eU3iz9xiu1gKM9oTp/3h
lPqR4fuYjFcrnC5DKV5DI9nPg7Y0yuRYV/Hb/TkmpsXjZJwbDErBwOGhq+jPNw4g6HzcBGP6Zqvj
AQi/J/hUQjtHVLckB/JYtNO5J64tUqNXs4u/10nDItEiX4v36pQeFZHsDe7zbIrIsqJurqfbSBwO
hyeUevM5mpNjMrT0ZLhWlfqZir1nKAcz5iLSjm5sduzlckBOTjjfmDpcBiiswXjR+UhqK31r+s/u
1O7bYb7Z1XyTn2CnTgclTWSe1Jt8Y+T1qAXDxY4AFRXzrZm6Va9N5MTrC/kr+Qb+ZxRHhi3Yb/lo
lGo+k6hwbtHmYEDVx2wXGDWPh1Sb3ydxbS+GMjUMJmZaMLBkD6LleGeKNoesCRgLnzuFaoRrOwEf
K19bGrCWkel9jRi9xbO+ieP8GEcsBZCfD5ZJf8nnXu8yiM0NOHIhvCh6HXrmcNF41TVyhrmYsEWs
K6Kq/DaggXFreaeM3n6l4cP1os43VewaxX0OymZdm/Feiet1YXQs0/PZrsdzaI7XDMO+bExm41np
ppsdDxsnhzrmFxHyGuWld4Onh2Y0T6JWP2ibLyM/WPUw/JeGap0Me/wgWv5TbsLUNmOIz9NBp1EJ
PuagBJHXTvsisE6A4kvlTNrlA2eplTVo60lvt9Wc7FPHOgmzv86Vei4FzF35V3NrGvPBeEcU9aQW
8b6tsfPr6ZGgrnUxcntMIZcE77RFeVd/odP/2OEDc8v22jTzmqbxglTFw8yNIP+rRBFx7HvF4PIa
LVDRgXaozA5G23geuTZr0V0ryDQQDsuNT1xYbeOAY7ECXNIuZkgUYA/TvWb3QH26q8DmR2z5o8vO
1sbzTYuzt7aqPun+rcvGq+Fzema+/KGH35rIZahoneQtKdcE1bVPISNgeRMBQGW70jhJ94Hz2jGM
Qe/CTuOK16ozEf0B9unV9nJv8LJQLZL+HLYxiozxmuasbm53DEcbB6hhcatlb7E7cH+ED3V4ks+V
6fbpfsdp40nT62BJmPsXznknLfczlGjhI5pwCL4xLeVwMj7NOpqTANTRfiRwcaFPyAzHwF+qZvvi
xNUbXpue/rH2EQdWsKtccwFAvXwwOpCX+mDtY5bYhwQiA5LLCXofKsjEtvZsd3RP52kb07VGNo8k
okte4Y2dUUxMB5TxB/yWXwysAMTJOa0H3odND14cfZII+3pujhhIdWZUqXr9E6EJJPkPNuL93ybQ
KJsha5n3Wk9RGOvrObaMPXYgsb//7f4HkJ4/vhSS1KkzB8uavQvIBLE2lExcRy+QBekAGO2D3UEO
VV20f6mS+kvbROe65MiLdFf+wdBeg9wpaCfM5ovmVOAtCUf3nXw9FukLSKPGC1p/2DtuGewyBqxd
2le0DaObZmuh1LZ79AxZQjp1W7XWWnMUb86RV86JlwvFG7pmwR6wKJRXp/lu1dY6GVP0SUjLpnaF
itauVpPNv7T6g1JyxsnITVgAam8O5VS0v//RSY8HL27ezjahW2E9rimKIOcidgnJ8UyV8JwXovCo
v26EYafmG/KXLb5uJrSh81bnGvDgrkckkXdfcEXRAohDGMFI4WMbsZYF8Q68wc0abUDO5YB0S7ES
lhtEXy2A1CDnwkZh+AFgAw6reXIEFuKwJ9SudrYQj147PFOLmdscFt5B5xbIp+6CN+sS1BMyhNqb
fAodYTqfU7CTj9CxXBYbrWiQVjXrUSdHYErsV1uxTvQHr3o9XUHknlLCdiE4bWh+vkViqwz1QVjJ
74ym/7ZO/ssB3nGARbiOJRxpTMTo+PPpjaOz6OIhKbadnXyvkh14jGtuD1ffGU+0lWb8MBV11Iiz
+ofjxB8V+48VuvbXkABMkpweSPCggehYv8ZViIGQ7ckmLzPQzpPBFAoT2C5dWRnrC4WOVIaOKQML
1zrJUulfnv4XeBFSRBlw49i8AuyatvrL0w+2xPiS37zVCTuVaw1sYsLuwQaol0QbLlIe2xS7Fpw5
qc21YFWjsA3jafMvL+RXM+f9hTi6bVG0ufJ/f/4EAgPBp9P4+VZ++PAbLyaVSaocHFt9nEoKg7S9
2LIlipmu02ovT7tLPjG01th9UgpWVyA6EEiEXv75lckz2k8Njfsrc5kVcbQ3NVvIV/4D36lMgmGO
JyffuigJWGoORmg8KQ2u9XEYKEKBYdA8fr9f3mVDfZ5OH1Ri16A5F2b8prrjhxGyANzLQ+JJz8FG
txRIdPOtZesy4mnJCO4oazs47BjFEC9RglgumKXY3IbcALJKV1vulHS8ZGG8dzL1PBvmtuazGALM
VEUFqq+/xF3taeIVh9S6YvPzQSbk3bRB9HGppmGbQv5IhE8Ni4yvJ6zOqtcqQITKICU2C25KMH0k
s/pijeLkTsxBjfrsaMiWyux75XY8fPxWQ0ljD1sS1gAXk6tmkaoEcKSc/4De07wf+mtYgwL850/h
7y4PAQPU1CzixOi0/fwhkCmOx0oX+Df0Zo0W/ozcfp+l7/fKerxpbb375yckp+NvPne4YvLUTkPS
/DVaxx00h7Mpd2ZgTYcmjZ9xhlkxqu8C+j4b39oRyds0sqjJgE21668cd/eVIJeIuj7tTQZb8Czz
XY7yIusvrgusSc8fDVteDAALFmk/IVsguQmaLVzwqHWIAs3R9xIulg/5w8x62FGKyceFkbKGJm72
oBkoQOWpIOVKcMNsr+njwR2ArtjzredUlZkEDMchAR9fLMw9CvGSnO83Ik6PKOvWUfPuhANlCrRq
17LL1ajBiLVL2nC65Y0DgP9YM5WVKJUFUpxAL72OWTlXkX8EM9wtOOt/aG2Hqqe/6jhcsi54JE/h
hvD2SqzhsucIRgVuvOop1XFdeGgmP9ccR2EDYVOYz205bGIzPWVT81J300evU47lEUf28FLVO1RD
GEd3Pe9xYBJZoGbH0BGvekEfvt9nYnoYYXEqerlFQrtygm49lemblvp7W1+1xnksDcQMMF9YtfvW
ebV67SyPe1Qsh8lTuF3Jj7qfkwprq3czy264r/KnUWfT4vdQBuo3KzjJdrlmdytb6w+Do35gIT6h
RRj+5dLGQP+X9UWA5LE1+oa66fxyadOaLSqhGDkwRW0pj3RkRrxqN9svX+SvnFvlNv+X1fbvVn1T
peSE2GZLgN7Pd1OtTyjxxMRim3AgaziYFv++pf7NLWvT7BRC/unqzi9PEoVVwhBezcGY9/liMFEI
43m/1vBFq4DJOK2gp0StLjOo+MlpvFFTD00IGJUqG0ntIW4t5k6u55oQzHTaEYp+Aq227nXxarMQ
2qTH4m04NHBkmzh+dyyeBgUccd3aXmDRkgtxko23LtBvfcxSXddoXRl3lvgHG+gpo91dDD7/zk/e
dHc6tG17IEZxIc9ltjGTXitOiBu3o0FJ3uRH077Mw4hJob/KF2lSh6AgPk2GBZ0XtW7g9U75qaTD
AI9ojsZzYsRHzJNXzTZfg2w8OFZ8zGvjGMLJVJrpII9NbRgdVbQmiVljIDYPc/AIixnzAP0CveaU
RHdvgfP9BW1YtfBRaqMEoE2gE7/GdgEH/VhFoNPHZA/zcAEAas+kdyv7CvLp1JqFpo/N19zqrllT
e0llv6rMHOWhxB3TpcJrITb5KldwwXntX5ZR9W8KHC4xV+Bwt1VwEb90ILFvtGMxZflWS9k+8wzf
QBUTMiCV7LUtbTaJeihSBd14yGekjNGG7vkuHJVn3V2mEmJzqjnm9RwNJd+hE86+aW/47Ql6Nrfy
6Nb35yYbL6ESPEAWeaic+LOLhL7MW1py6ik2opfJSd7w5IC50XlLh7zbichfFzT+crNbdDprXkUL
oOfOpxqVRUVXj5fON09yVa3m/qMAPqWozSHyhw9GeG+EC73ZRnEUJc80OXtFQKFHJqbRXKB75yvj
xXX6i9Z1q85EMVF8kYdUknj3zCg25tyuoeYcGolfMql26L9Y5XirQvXMAQ/XOEqTYSOrMT/pVwGH
ORSop5zQRa3bi7q5ZP3wgd9pI4sgs5EtC+PVjceFBenX8gkRKIabZfIbdwG3hMEskBZd67wnpnKh
dm9X//xB/80qRuEm/6ORm6nfx1M/VEnYinEIQaLfQoRdNVjDBXEwkhi3kRe5QSi9sPZ+GfzL9cV8
8K/Lp0P5zA6taWikf10+K2FMhi66fIux/0ae+FHuc/Ay+7TzBpUPI82OoNmRznBWifuVb4htTcED
kGojO5xomrcGtD9kfiuSvhGYNmuAiZtaBe9ELaZZ7xaNFFHUC1kvOTRKbSgRdDfyxHntXXyGCKDk
kjFEx05RNg0DyZaojYHzUOpShWXTR+BbJ/iBK0FzL55kjkZ6NDP1JtfdmIsuRhUc5DIk0/QwzWLc
BooBNANfUUDRQz1RVPMHE1/G6HyasXiwBtgBbXLMDc7j8XwZ0+mQ2awb8h4OjORN/s7GTKqzpt7i
WT1WHZ9L8q7Y6XFiHN3xs0nUeqGN6dFi9a3TvSx07FE9tFz2DSdX0jQ6sMdtvXJM/5V+IHds77zK
DkUA9aMNYZAa4lTO2XfZDnH68TGnMv9aVNAOs/GIGQyn2ncy3tftQKadoOog/uwjUz3DZyVKlCUk
NCUaT3PLXSnLutnM32bkVM0wPQYhEFBVoLQIK8SBqYtFA9pWku4nVRDyqB5LgjKm2D51Y/IGHusk
u9bwhiBzYn6qAjzuwpNNOM5eH/KXJm7nqifauVKivYooqEaTL3f4iHtj6M1T4E9n+XWpTwdy5SPa
RXUXHXPayUh0j+HdxTqP8LPgLflEd7Wp2MrVV3bWCs6LokU5SWK6PMRO3dWBZKcV8TNswIXWqc/K
Xq66HU1ydKRHndEBtmLwpfFRyzsOm+GbELwqxWSFpvuaYRLAc26uk+Bgmuar7LSRU7auuXvJuXxl
Cz/EKdsH1WUZPseV9SALJi2dbiIVr4gEcV7rnpbMsETY6qgm+jzbK328x/a1xyi9xvq5DOw9pr+1
7LWBa6S9WMGg2lLd7lHVH+4XPEMPWUZGbMPjwPvJ6iXoCog89+RpPC3tk5u2K3qIgPyGndx8crSw
stmN1QGr54cqYfXygpPd15hNFa4mm1xFt2bMGEHQXmjs/gapHuDNzE6KPzqd8XpVdJ1ZjmWfEJTB
t39etTQDHtGv1RenTUhCKsnGAorwz6VQivux0oWZbRt7+sgb3sh52Bn+J/pcNDw6FHjyMOqgvqGN
yYxmgICdr2TvWV5YTehaC6flDID1gWnSkF7SxLwv2/cHsPX3KqbAraPvuGE+YmbvPN6JzfuZXMSV
aklF+pDUaCLNwWueEgWRjIpFc4wUHVUlew6RjsJTcV+6Y4ewqCqJZOy6c4a3fBMgJ1HNkpLZmY95
Eb1qsotkzdwmo5VBaNCrtxLcxiqIEcLaNDXqgl5oW9DbVIkoXZxyMi7REkPf04vNIC3NdLnjFm9s
xRGx/67WRonDN/su15dwNnYF6J2hVJdyVbdEe/B0Fie55jwHigolvQaSE76pDlVIP9wMdbzg3N8i
oiTncN8X6DXZw1Oyx32jWRdWC6+HUk/uu116dLki5f3X2O6zZjyjCXhNY/UsH02WSWiDOBpH++RR
qW2vYCYgr4rEFif5IAAUVjXtZdkZUBgnJPq4lycN0fRXLHNbs5g+pkwKRucbwmYcjdp6W5dUQUV3
UR+iylZX2jRs+mRmWSoJRW2+p213xTR9ljd0a/+n9P//s/cWwvi/ssEJMv7hbv0bNngDOayOfpq7
04Hhh/7DJnN/U2VpaeuWVA7919DdNX/jWKP/MnBXf7M0jQhz3UZBD02JQoLHl0Rww/oNPbquclDh
DAbl5P+JCK7/3o34IQyWStcGfa6anK8M2zB/XVTAMMYVo7Zwf6cAigBvRg6IOtBJwwj1dj8lqUm+
nb+5f3X/A/KIV6tqvFUJNtr12ldT5hHd/wCJB/P7/lcVtf1SbedTEmUkL4QYTuC8kmRdfGlVP8TS
kNcPmqSmGtk3i5DRAGnSUa2Q1fYY5ibpz6thBvHj8QOOAApLYtKsTnv0s4pVxwqqBzUnc6keymWO
yNqbNIRlTjc/95OGxR2kedexm1nQJ3fEH2FDIpYN0sQKtBdLuKWZDMslx0Ufk8ck8azB3kuH5Is6
7nOaUEsaNw9Fwg/n/ntTWhZDGJ8wBWalzJatBmuNNVcwLfDdL3Vnyldg3CCJdiN5bQTNLny/7L0R
gjbTHJeD/q4n0mAxVPBSnIpwACVyUeUT8tD4dFDdBBVhQBWn+0BkwzcNds6iq+N8OZbqN0MnlJBA
Ubg7utdwlPIYxtcLilCFDAoOKMAuAy+VZqiy/4QdBwibT3fF0ad1VxxKmgibOIi/W7F9SYA37VoY
AlEvSC81bPhlwdkppx2RjNi9rHIfJKChBFAKTe/6jQMB2JnDxwD3V+QRiSnt+6T+kmiysmBFHgcf
PSFHRd/D8sgSZGvoFtBoQJF/rOnOryIN+0uf8Irtmfcj8ZPrnMfULRp9EiTDHOsvsdbNb42+Hqvh
2+hG/i7zVaTbLLzDVKerJiUDLi3SZ3Mgid6pmAIAPV9VLaNuNwjJEXeL0Zttv0X5GPvrrK0RQigD
uBAl3c/jE43RcJuW7E+sw1c3q+u93yo70TtHolCVHW/Nwa6g4wekV/RzhjMF7tFq0Ph4STk9RxQj
GcpdfJIb0ty4cEiS39p1A3K3o8UIgQuSiGA0HZQYcecgn3YYIyMvqbWneSaKtSDe7OootpdPZLjq
FeefKkUdkLUkj6g6b2aSBDusAJ9HGPPAH0ARpFL9r1m5N8gsdyoUOoCgw5S0oOAYw33eoOVPn6Yw
dXkF6vQ445+EYmB+wknAq9fNvRrL9DJDZYyKYU7RtWVrGPXFCmKDD41+LCxz3rOBdxzK76W02mXn
iK+AtLMvYbNrKpPjbLYXE55GDZaY0Gbk9c41mPPPVIPayo+Yd4SRD16wuAQlU55CNGhPchVsHQRT
nXxR3Zg2CAqztYmxcZPZK9cZ+PRChUhBtWc3DwtGB5O+1sLu0Efk30RpeSrIs2urmqJlapTNQBRx
venm4Gyg/dFNa80wBHU53gzmS9JoqIfqpsX0X9o6dj1g52Gp0nm3EtzNCFFLlDl9J+alTlitScDK
UdeiR0gqhQcoOTIGGn2f2kaZN5Qq2ZJobj1TgmeDbz8ycEf07Hy2yaZphq5aaYr9UGTiPAIdXWSZ
2x9K3XxX8dlGc1FurIbP+CEqe6Sz/H3hmCqz2ehTNGDx75I6XAdZ8+RrmO9kZRswTwPo0C7VvM8Z
WSrpxs9wDmTmGRne/Ng3zavShy/x/6XuTJYbR7Yt+0V4Bjj6KftGvUIKSROYQopA3/f4+lruykzG
C8tbVndYExgAUiRFonE/Z++1rZQqu1XOW0Dr5bEJvF3Ja2Cd/4FfH4+ck9GP9rYiXOZtSCmFfoz+
HlLIxYpHfKSOhXQMtzjjfkVEt/R+9Rmkc3AjADmgD8A4YafIchsavetqXqKN0EG6BbOFdaHprFVb
roa+qNeWhdWxg3u2ztwRHEx8sBck1bDmz8vi3JrkpeCdrapt2rc/rBwbe+n7P+PaeiH1qDmKAnAe
5tNbYyZDKkKRsYmEXu2BEEtzGmGiXNo2cwx4FcvZbp7n99mShf5qOQSD2x70vIRWHEfXJlHgOCBM
7kRQzWJMLHWBnsNLc4pSEFayWNyRaNSYwSFx9XJf4WqmZIWqogrnG8ouHcKNCdF40OoA/Rbvc5yp
/AhuEZAar6g/39VuWB+SMvskS+IjKbzkHDBLoU9KymM0f3e71NsS9QfigJTIZkZGYdnLexM3nC8N
NoHWcPx9hZ2DYB9ipJs4Gw+pPv6ap7JkzmNdj60/78jE2GSEyCFvW7RtMTX1kVvLvW491mVpf7oU
SWJie1wIk2NMN5wMPa7R0AWQ+Yw/O3Rf90UyPGCWhp/vIyYuTJ/AHJTqtCve4uYKxe81zIGTXk7g
9kt+4xwsSmCcDCdcd1VGSmEQ+hSR4WfQQq5W3TB85Pb3MA/DRz0qIBa3XFXym9mHPaMvM0VgX382
2/vebLKtExP/Gft9tZ0ghK78HwZNAsMHWxl6oDDm2HzUyzxFT0ROWVynDLUnd8dQHx8vcRlxXKPa
KOs3bYYvambCWfs+yYU6aneaNoAtImd6wkz4ElPIWjsxcvYR0QzHx1vpCXNb6t1rh1h7vTghtG7D
HZn0JrvWKCmRTgUnv0NImbGElO9a2ASILdbgP16QIiZksWqfmJLgSdh6u20SEyKXh8cPMkN9E+NC
BuMQxNejn23tcTh6cEfvSmNEl1Pws7o1JtxCutkS0uQdwKJO2g4n21qSrTvICLiK6OecwUZWSxNy
i4GUe+2tXUcnr2o6OlNldNJFhgjaJIsr9Kurym1gNdvtAWUkedjQoHZINJ5R/b+Y5PQR6lxsdRPT
75RGDs5A8yOakbo09o3WImzBhr0vKjRgwuF6XhXu0e21B2TGdyOH0dpuz3rTchrHrfZBTrdpjdo3
X09uQ3MIAdp1YPk3GRT0kx/H8zaKPUlSXF7SipPXEqBKwjDBlVW0L9x17F0BLnEzedzMXBvqYKMT
Dt8xj+5NiudcNsPbMoxXLbljWJyKk9ZguNRL41R0xKnrGqWCwZFm9vYtWGQ81uxSA7SNn3HHOCNY
yBjU6mRvu+GuxlaIq9vTj3aYkzOQl4CKvAK+LWzgO0NfIMPZ2dOEw1rq/ymNCT24wZlIDpXv4ZV3
l/QqhZm3yRkrrKMXzTBf+JQziP+Fa7Whhc+t3eC29vdW6Jr7fmAQSZ8Q2TYhimmOronTS1rJRvI6
y+Wog5lcA8OAp5ZjgR8988pCB7Ly0pi7YBVq2O9TRqSjSO/LSuBawHGiO/6OMC+UpDDwG98BGINH
vjXsQzsQbsbs4ibxY3HWpyDbjLb12XhoYx0wTovNiKW3v3F8CmIPdDL5HD3dACKkXpJ763wk4Zib
N0eGyaQVPcyWcMGCodkB92vE7JOs8bwniKrRxM8wxZmbGzBoOou8s6bdTEU6Hutw2oTFYJOcA9C/
AnfJPQcgOSzErQlgiNSqZTuXrYxm5dKZub4sOd+aFRVhwbESW82ZpJ4EXor9VnhgDmd4nd8wpekb
0XN7VJs1rktK/pyNaGC5g/j+XdIzOJ1t+9hxcmz6hNDmJCsf9cYq0PTFy9Woy+t35nvryqqGveug
NLLG8qE2bWxRabZLh6F+zkMUNk5FCmjdkQJotVBpdQRvHQN2247a9Vxv6vpe08cKZaQbIURdCFZj
mtI6dXJ2CvfOYI6BhqnBV8hPTmSuvcqrOOAgLJ+HOneulyC+NfPle6VRCisNzTobsNfFpvZailIj
dFPXsTU8umRdB1CYfOCC0EfTH+gOgzU9UQCZ05hvMl+cLSIPrhiI3PqRlNz5OSEe/kz9JMPS2tfX
TgzVpq2vEHfV27Q199gamH+4cKyoiX4HwCbD0rPz7EPobPTysZzMYGtEJjUUaCydUTpXY7pM2zYl
A9blxW20w554mET/KlVjInJf57LEmJRGMExKAGelCNfJyGV0MuD4+QQEDqD6FzOO+KTXDWWyG52w
BhIM87UdLhxmLZWv8A2cxkwBf50EzGCYOLygf06Qn3FbFd2w59L4ETe5dZ8Z6DRybFqMl47U3fN1
UxXOybKrQ3iKwBbuo3D4sF3Pu4YvRNgrAXtEjQaPWjJ8Zn5bQ6WmPBNrDwNIpufIdvJ9HH222qTv
+rqZrpYlQZghzmI+LdZE7HD/6uNZwExyqy9+fA3pFuqSJuPgiFxqqBjTqHkZ+NXe5wRUy5QWv8Kt
ngz00/BeOroB16CGv9G5nNMRCiwxCLHLoDriTdrhqONQso+uPkLCaxAiN058qLw+3PKDUyAOvQ/0
FAyzCHVfIRSmuj60T4glkwPq6dDgJI2Kxt+ImeNo8R/cqL8qQo1Q9nrhPuB6RyJj572FSELTIXr7
k2+954m9LZNyGyda8SmSeE0TmVO7qmtGuDIRMOdMZg68DccUr/AEHze+bTqRfevAs656m/+/MrTm
ZJLdSI8tAA9pEhFC5O6acXixFpzdmwX7GIVto9yn7trGm3lbOZg8YlApTPfDva4D400noCY5t1XU
YLfTuLyaVX436aK/GgB47WJBRQ/O1jorCzmwaot1YBWcjsaCDQ++WdTO94Li/RoM4HPuNtbOYXI/
WcJB3jUDZ8ACPA2Vs8NdNu17kpO2jiO+g/9Ot1FAHKiWCanU+mg9L+M8zX8lcB2iJomvjWG4FUy2
GWWmGkoy0R6HYPjmp4aDVqhbNlEq3eemuwkZF1wVYmQwltcZZryAoWUZXldV+xMMi0M1r9tCqIMH
xJedmFq2TT1D38wVFQAf8dl1jaJhGpvnxkWQ6nMd2E2WQ7qmPhjXYAmajv4OReMSwCFUvcy1thil
0OzH3xunIbZEg0Sm6eIx6uAftoN7wmEJudN1GetoDLFcTQaZwrasjAHFp/HUTqF1JDHXbMKzHljk
xqMJ3+vbcNWiAs4GLiaV34OxFOmDNVtnkmhqekBtvqUGIeNrITwYExJPPW1PUHQo1aayqVAaNbgv
nN5Vh1DZLp5EGf9cBC+XmzPTY5OTf8IC6CXvQtgJFYcOITvHdlFytoFYMiBdVSh0YBxyOTqgHnNW
BYO32lWoFf6FIsQmX9UoeagPRFXI4H7GgFE3txrZpWNqb2HuQHEx+rvCEeJU61SbuU65OT0utpe+
NE9qTS0qYEE9Gdae08Ij0+4JtsbuT2zFSS1qm4Z7KRdqk4s3HRgxZmv4tOJUyUWUjRa3IzStjuMk
e2FFcKwy/w72ZnBU79bKj6AWFQyE0+CuLx9C7/RwZZNWtf0KVpfp6mrt3zbbkRJ0obVHV35AnVih
U+u+l3phEP7Fhto9CbhB6dD81BsD3zt0FzhHqEHVJ1Zr5hDfZgzzd/0U4ChR+zRM1xz24TGTX1Ie
9oBB5JqZFNbaEEa6RkXoEdzZo0TwTbTyfXTXdbCQXRlUPmt6Bw6m2NZceE409NqTWvOpz32tNfxM
6hkdAwCxFQ1IT2eEh8FotjtRM+lOZhv2CIpLNO/9AIptSUiNN+XfTdTCWxk1Ds2IgIMh3JRkEGIK
IK5eLWi4AP647CSTh7FmjUWRue6dRrPxRLjXwDCSNVwdRIf+s69gtE5LJ1k7E1rYzjH+WhBgCKDW
I2XVkeU213gIa6cEyTmVEOFHY1X1Q7wRU1OdLgsj06sTg+zqBPtnlDkrZIWXTkxWSL0i6yqtDjO3
5xMZ1/XJZYzOAQ23xGq0ml8IThIDL7BAchPxgIH0VhFuqBAmuTOeEIvMR8N5xQQ6nnRodPua+NDJ
JAt1kAu13ytTeEdpPEC09RZ7XXaFHAHP/YB8mCl8nfk9x3OKknnJX43kerSa/pROdtYeqjjpTxp5
eVBJxmXdhlV3uiwytLqn1IGSUE7FvdrP+yPVIvRMX9BphYbZnrADt6eqIAuJah1hqZAG92Hpnkwi
LYD7RTAaW6c7XRaFfNPW6uDoqJ13pnwFAxjCKZYvWMtP0c8ZucBqu9HmHvwMKT5BU34jd4ixquUD
NganGLpcJt0ROpPONKkodJpYIam8UffsQwPDlZxyTTest2EiGYgsb+oii/MhaqqzbmIex1S7DqD4
eg09fi2QzLYUj5Ot0ToZS8ThxCK9em55H0bNftAHe9cnxmNt+t8RgowEEe20OIn2CEHu4pmACsuo
u+uos9CuOc5noj0SIFIjSYz8tWN7z7MdXpmJle16RuuAHEd/l89kkk7Z3uM8zgeqdInALYYGg2DY
lS7xlDTrmDQcEisQGyxmmsgJgDWz59DDmm7RTkvBhHY9XfYW7yWX1OyxrDwTbFr3iyFdf+xtRqVa
+hynVo2+nusl1KoMP5dlcwg6slxOZwDJc0DQmOf2t0nJy3qaRypECKB9Av6X12NKKBZmoWyksdc5
JHuYnx29XVhpzCccOAyJ0F4tneOinB2XU6tYmwFxesOI+wO/4buWPbe5u2zIftNQdjPhEh450U6q
7crRPbZ+ggs2acAoZY1z7RbNEZnDs18M10NTziecdgzl+c8An9T9XdvD8dHMpxp0YtkzWM5H7Xtp
Ft+0vlz2uGmZZRbD3iAdgeQDqLI2KXCvKruQ1Jcdosui+R7bWQ931KG2oYkjFvfX3uSu6jok8pXF
JI7h+Jx0Y/ONStaKaHr8tzDq/GyU087sfgptd0Nmys52ub/VvjFtXaN/GWyP4V5NAapz3mnYZD+c
oX8FvYQG3Y1+dAtC9WrRfGAB/Bha2MMoGYsffOHfRZYgjnUhJolqhSpnHw7iE+7TYwzeQJJmwzC4
WwJ33kw9dU/fsPedTwGEsgSdUiRHDeydNLc8ruCY9Pqk9LeU32+L8RDosMbtIdD3ZukSYWKNyboJ
G/g7U/gTCCS5VQzI6S3I6tpwv9QgnAyyOJe6Z2anV+7KKLOr2UqIV279J2YI02oGiT52jBHi9o1a
wRvBnjIjCjoVVFAmSya3kigu7yDlxFQ5Wv1genRD5uhpaDC+t2AQaQeTZ9YW0Tk37pqHRfCPpxim
GYK/LqZHe7qaCejrBwqh9Qbw1XhtmmmytQVsh+aaU4ujy7ZukjnvURbZrxYhLuQ6PpQ5NOjJnJ51
I7d2+JveAq3PNpqtE8fmcpi1GAe4njHwKbVdFBWvIT8M83B7U4aRtUugl617Zoyth4u0qGHkzUu2
BjBGEyoPvi0znzSAAk2nl/gdw46uOblWspWRQTTYWt6crYfcPZpmVoGPATHh5n3yYN1VwPQ2JoE7
srQVUYsxT3rtvUsY6VVQDgXTc/u2Engd7SQA40qpbwa4CMXibbY8DfUR+eoYxJowBgsSZca9Eegv
tPXfKGxjVgmBho7VsfKM8My1FVhWt2cQtyUlztlqE1O7CBrqJoKN03PvxcmIrQ4867eIxgpTk0+A
5DEKPSIxiNVGUZTVALlNZ+dl2odNLCqoYf1XM7brcZmM5zIel10kZC6MlX9zRiC+BIRQKQjSfuta
vrPLA1wZxKBR7+MyzHgaJCiF7pUT5dXthKGlmE8EUz6NaSfu9EOLcKjkyAuq2j6WZRuuU815L9ry
qZiyTeqiGklrcGWhVx9q2yqItreHTYwMtF+4sIssTLaQmbdmyO0UauOr10fDzutmkjftGy5YAisP
kxth9rw3pUkmlzdR9mwPsb12mvpZLEmAPwuuqh9C5zHi5XkcvHLTIULhILCPDQrbcjYp0Qoidpr5
kEk8VOw/p1XcyHwjsTcAJ1EPyffzHF8PaQhOjOGnlVVbcuN+hFq77BGqoDofnG8MPL/rkalRxkKU
5XP/L6MGVVQH/CQPr+O4QTbvf++DOVkTPAavfBqfI8LBKYSdSBtkMlL5xt6d3cfRMrbLrO8tDFOr
hH4MEz67YqpcvpfZ8B07jsongbEyvMclDsOmMVCBL3jKBKHKddCs8zIcrwa9v23z7CfFQGtw4LDD
BBosmSURUMdtyyA+JnKfekAtYgn0yWW8RBJmz9Q1wQrigSazg0VdMzjtueh6eURZbAY3jGPqZpxh
//nNQ5634x4iXFOPp2yAD+igqDipBckw/dfajANR4hPQO7aBsakmDDekMlaC1kqvDec5sMI9xJu1
hzmrj/VwG1OTpE1nBRvan2hOafmFFhHzrtVOB6X0z7jx+H51G03cxv3E8Ix1MTbTiQTMY6rrMyP8
eDpNPoIv6kUCgwLjV26SLSMUBrGOmxHqhK9E7a8BoOzzsWFS793XlO+3S097Mk4fxgBDlU6Cywnn
PQPrYT11aOEr0VMpzFEK+bSyjq40fjkt8bIYHMZtoeE+wO5SbWc9y8/m4mXnBV732QpHKiJMr2QS
Mngep/MBx8L4xvzBuSfaBL4Ew05HLtSaWoxJxpRKrYKsKk/gxCI9PRcgfs6TjCvKEuNn1VvVafY4
tzOLAdwMHG5Ltewz1EnN6EiHPtklwRpqk6letXK07tAQ4w2Sl5/MDeK/fi13WJCsJM1Vjdlo48F6
XC8NyiOE3DMF+xjqIpO/dSzfypowaNPyXy18HYB+7vU81vam5eSHJLCh9zEsvCzMgqFiK2JKuWpV
PTIDQA4E8wVCJvJz1AF5GooYF1D1mqrIE32ql3UaN9daMbq73/Z1Tns9IF/jRGXm5yxdiIlroKHK
0W3IP1Vr9KMx8xXPo7TxceXEyzeEnAnpSpP6BsuPiTaQC5JAqtOyYMNeRQFKMjOnNiNnEX7FfEKt
qYWdTAJ6Ykl40djGZzFo+6SgTg1P2lyZ1PNOWrsHXx+eYr+hlmdOLrz72qPaLIf1FvEjK+FiSsDm
x7xILty493eCvBLo/+LUxd7PcqZKym396NKa73EH4MljEhJz7JRyGO6Grcu0ZaJsIDUdNOxiAgRa
MmD6ynXXhjM7K1FAibwsfFBGBwOzzVSQlLKa+eMtPM5f1sCBgxePqYxc4Nv4a83Em7k2XY5Rm5iO
3RT3qN+D7ktA4iASzVKcAUThLq6+HpG9HDrHwnvB6ZXL2aKkS6znkDqu+iFCmSWTLTNqjrZxHTDC
1NlRbY408RmSVyXQTK8p7HMNQaujBUSBMp80fHd2fgqThXqqXx2+AF1hVQ77fgZRIOleeRU8BL5f
7NT7jCp1ZlTxOcSsW7vAHO8xttDOcXvG6pBZsMJ1fNgBgboA7KgmQhqxCkNavrQSmQ/6qTzpsc24
FajsOoFAeZI3+FMtH1WbFkT9Pay/IwHXTOt4BoIyHRL/gj18ZUq1iB/VMXcO8pmHlpSkLqLx5A0U
hc3+hyPmh2RJ2p2Qs1AMQNWJ+AeiAdT2FA7UPJuY72Io+7Ob1fGxoqygJDiTTPP9Wi3l8dngWz7Q
PYCyxYeL6he4n81RfVKIO0yITNFduy0/4UCEDm0UdTxnG5qzPiGi8bnUZ0JW0KfJ/3ruYw4ltaoW
egqCUb43raoa1isLQdJz9tv2MJgtpv3lXuvTtyg0984YefuW1Gn+HXl0cYQYC3meQNwneXGR+xrL
qZEoW8gf5DdguT00MfU9JFr7suBU3CQTuSTyweiqQIxzckmlP3UtyteR7K6vk1F+5GEGPuHMNX06
OS1vcu9HAA4vk+WRtp7DvSNLKXIrmOPPYcqHrbsE5Smgfbi2oqDFZDNwqsiPpc4XtakWi3xg7COM
/T41d/XJp1kjptoUV36LYNfKUJfw6yb4evne5mhdmbuUJCgwAP1xyHNk9SanfA7Mlwr6C3cwbZU4
eSaD2Ymq2WV19Wj20Bb9tMdTbTB9CINVwZxmM1FrQdcJ/THW7xhBUIzkyoURkRzZAWZXXJNuBw6q
39dGxDmonUTJtyqq4aOirrkq/fzBq8RL0jmvTubd1JXhb5hRgmur4KoiSr3KkmXZk0LJ7VzvTkQZ
nFu3erV7k36HrT9oNkxTlJ6MAiM0Bm3+FvoCDN8g8m1GfHYRYZqNqSwOpoerJraeetxidXBd4qgv
hT1uYtHfYA1/IxaX66x13Y+QpUFvflCObx8GapVDBoxzgiKRBTrh02BdQhj+jAqPbq11G9eDudpk
zjVl+jsvCSCK3htuMG0ri3COyYlvJ4kKjivoAx5ya1MwMWaQykClG49VU35wRi5kxDEoEzHp6kIH
E9smoiE4HPkD3YLiPNe2NMAXRxJd+h/IwG03sD6iAD468xPu8iVj1CEPN96oP4eWdutTuNgmRpoe
gdb/MnzG9XU03E81ySdtqaEUlycjRef+kCTA94pG34+Ot1dXEb8RybJWq+kUimM9H5EhoCiYO+PW
yBaNNOgCcEfu6l+mwv9K7/mfEmT/F0jp/yGJ9v871pKBx+3/qvfEWvVevP9vuaf6m7/knoZuwUwy
HdfSsXpANULL/RdmCV3n/8B3NMgqtHBTGzrv9DdoCZGoDn9SF45n2xZShX90n5b1PyYmON9FD2rb
jmMZ/1UirWn8ISbXbUd3cIwa0lKN4e1Py1u1lKkImDLeOrMUITEigU1fHIoaz0Cu6celKMlIz8xz
3nvJNhviN6/1qOlOjoHWIKJCH517yi879BTJpi9+eXJWXHX2q/A6XDtNsnYHizbrYCPpgufC8IAz
g6ik1i7v89Gm0SnCFXd6T/+Wzt2PZSEZyU2WrRFH84qc29conT4K4uMdQl5vs3TW72WGAZq/Vaql
5CoEvbeyHUoYmTUxlcJ7NjLnNdO7elmeNTv/bs5avC9/MZZmrNfgCpVtjp4+ctSky77OJpwsQbYP
+TMSHSmPUDB/QdMH1cadPyeLdiPf3houXHhYBg+DB4Db2Z9P4fA+LXp6n3fltvcb2iwMfLHEuWcU
Wow1lkDAfppBdI/AZ2M//qx774w3Q2Z56ECfNoZo9b3ugZebKLYimtnmVgsRPyunvQDJQ1ywc9Kj
Lt5HUDBWlmGhLeI/x5XTXwHbr0IpftPQY4ZV7m16IsYFtN1NIua7iKQheNa3dZFvRJVCW7Ekwtr0
H+GSMAJv4MoMAJt6rejIZo/KlVM9Mt8iYh2e0kpY2YvREEIBAOXd6BGQ0fANiSeBuBJVSNUCz9uZ
SfvqJ9xZnMUstySEnIRfjldVHe1Is+J6Rzcqz5pyFzvM9UK+AYzc9Ecn983IhgdnIdFJJLnOaIA7
E2MdeobLQlyTN9/WY9ScYy+jeadpqykHnkWVPOqwzRPZM4JXb57JTELD4BJ3GmXinZnRdDCh9DPH
G45ZGhUbMkqDQwbJih92utHMmng5wtinmFElukQEK5Nn7Alo2nGmXOcLaqUwYVaaum/F0hXrMiLj
Y5g7xCs3YHypn5vVe94hTNO4fSB1SG5qo5Fan8XZTeaVKZyTFuJT8JsEOhfjsHUmfvnEVB2jvH/R
Y6qhzcTEDyzjdiqTeGM2gt68E54759CWH6nW5WCfBJqAqCz2mMjmK113ZflH3EMuKTZRQ5pQFD0H
kZ+d0eYi44y5b2oy5SfJjRXiEfSk0yqZ4oepXesOJO/a+rBrafLoyXS+dSlC4sqrPNRRpDlxfrvG
hv460gHi96LGSo8zJUpmNNGqgkqbx7hkGr8AaWy573kTfNK61Nf6YmgodGjoMkFr5yleWTO5A8V0
beoFrw2egjpDj1MjHjnUifdZD61BF5EJyc7AjDP4VXUgfHYzMzwMQV01BlMuI3mpEdAdXZixd6i6
KUAXHeMXdM0WCbJNTDsxiPBlLEWOUzE78KvlKzRkdJ/rpl15Hio39AAl7IXZM3dcgdeBa3/yjWNg
h5h7Tkd6XMgjDI/ftkM7oYWMVwrrOHHMNuHBJJkG1HYpzmk8vtM625VtPx3sPk5WiwMd3tFNNNlx
Tj12KMcjct6Xyo9u9NJrNpGUi5GRSkEqrXQipojE9sgW8ksrImGvBJvShrCyIPFUPtrSPhh3vuYz
+MpewpJgr7GYzD1c9FuAtxHhMH3TzscJQnVm0bMDL7cTlvbumflDmkXvdhHfFrlp32quBOoGCIMY
5N0n/XwdPcXxNsuMeWMklG4nGvlUufZE45Q73Ym9vQBn28GOOTTWjEVmokFHDyFrbsHY4F+R1Yai
H3q6s/Q8MvC8Y3OK6cucMj9qT8y4iB8JwUf8s0s9o4WFL2h7qb/5ekz+4W/bKP/IQ1uoSmIvGk6p
rBupNfpKd4vmfJoYDZLINPZqqK8m2jgXGGzLwb1apI2TE1Rp/eqoPuCrdVt8da1/i8cBUH1aMvQk
i3bVe2N42y7t0RHo7YZgJMIyIvqXC/XGiVyxxmml3URU8PQF8nrM7AAtYF4A6RQMr9SqWrQEOK5B
/QwwrZleqkUxGuDo5ITyss/ogLoVhAOvtWlh3MltdGTuTWuKK2GyNA9mXNJgpgETiuVb6RWyFu/d
LDZQzTbODrPV3+oawdpqURHFSV0nOvZtjjCswVWGCJvjCvSZ7dw5Yfi9C/J7+v4dshHmCegTvM7z
jybaE5JUqzA/NKnYdob85WyjxogXPk5OiZta7UPTza9JVec4dk85/YETXlgvbWdYhoQIiYISyeS9
d8zwusSsz9lo/wKXam81nNpMYdpb0rwInJWFBGUW0eGxFBWxKqZWgGiRFQVXfPiDDGUkVjB0wgWp
fmSvQgPskVr4MqG1py6YQfxj1ei4PDZh2UH5mN2DhqS07hzMYJPPDTzNiZq1ALg5Fwi54m2baZqe
rHtyWx4t7IU4CcBGujgfCendo4K7QvyCYNMd3nRDL3d55xzjsc53OkESeTEI9HItLG0rzDhOUhTA
6ggw9Z4ASmuI16pCpN7psvhjnwBdSZGHMIx87LCMqlJL3ibk2VekqKhvqYnRQudx/fNSaFFrauL4
xz7ujM0OHeXDIDu5arEggEcOTX0zWUoNTBHd1JVspVXW6EzE0IMoGuSvEcvqiVqYQWzTrRIvkCIy
dTgsGqdvaJFDUevil5iJ35nDngSLYD96cxz9iLLoQ5sib17X8vCe5CHvIes9XTbzFGPmQT0yuVOz
bNVDOXSBdLUMZCUgQCDT7OsZ6jFcgTtraKNk3VKIubzSUAz5xhGYINSrmfL0U2tfL/P1FvITqLXf
3kZt93n/5I04Z/94nnqZr49zeavLc9S+kpKjNWsESOSJ+/bHg/9xUz3wx2t+fdSvt1OPf+1Q39lv
/8Zvq+pZSFoWRiAgNK6yRit/+7J+exG1+q//yW8v99vjv62qP70s/vjQbm4RVeLBx4Qztq7NNjpP
VhKdy9mY0Nfqxp5I7uagHgjo9qP8l8/JQ+lIKuWq2rbzJ04STvnIfnRbMN3hgpzAyzzBTf1fV9uK
IR46XrEuDGw6Bm3WjTlJnYArS8uayCgQqj9V22phRMVAkjI1DgMk66HKPKhf7UT4U30u6K7uLIv4
u6oV+kbnNrq1hgFpRkYeg6OqVKoGZnEjQthV3bp5fYoSDuhSXsM9ecipzSnWOXIv22qnJo98tfbH
n2Ce7Q5Y2oE5UupTC0Qs5deaSPFQWQnjAD+fkOTKFylzPLXYx1kdgohAAPX2udqrVn/bi3z4pYDz
s3XauT7Nvk+iY1m/OsbCxTiiztMnWnbsBpgM1Bt9DbameCLf/D0UDvMged6qRSfXEgbDMvE22Yo5
+1HMgrItfTV9mc6pVdGf9fuDig43JurJg7+uvKoj/APQhvxuzO6Tpnt+VC/IxJSPL181aDd0wNyj
E4+fy+jf1TnVEvV/BKnzGEglQaEuCGqf+hq49rpH/u7y+YS8Yw5IuVaXb7FCko33WlZR6SPZm8DO
lT+P2rrmvwyGbm6rBanL11Ms+QM3ROtUk2Fv9SbDezjLa6AOWpsMFPc4B+bDRLgjQ4Jp0+G7y5Ns
Okyy8C/6mhSp2JChxVgkN+pTYpa+aQgIRSfER1CfK3Di6diJ28WEaAHg5P7rif/8tGqz6PuPxJzj
FYYOijNlQjFVvUsvW2aDfD+tjfjX1HaqattGfqgAEmYmBAF9a5CdSlxSV4zXvQ4GVAmKYEhQVJT6
Io6FX1WUEwYgv3/1S7Tqpf/ZVA/EnvkTVBPjcb/ZYLSCY1i7JmIeGeruDQEmG+6lMo1I/TLqsA71
gQxephdBaX0dsuoxtUCH/depcvklvw5oefqof/2PTfU8tU89+h9fqiuGibHHtTrl1LGmPozazFWJ
67Kt1r52LjGlPD10s6/fK9R656AvNu0BTi31tsw1OZPV6qROta9VdX6rT8PI7+8TMFVvdPnIYVV4
64lxoub331Q8fSLvppEWaMtWnSaUTaC5hLP1VjYF6Dloq7hiokjfqqd/rQbyWyOvAjQUwyd5YVBH
qlq7LC775gX5wmyIbWXEtDb/viap/0ktusHglq9WkY0wPlWrX5++WiZI/ddTSa7wwHpbzsuOvOWc
wXFG39Kxfnjqg1jNCb23flRfti8vXGrt8t1f9rklrOoitLXV5cnqLS+bl79Va5ef8fLA5fX++Nu4
eOpTZI/qu1AXzt6NGrAo8qtSZx7feNqd1fbXh18qtH+YOfWNei31m16OLX95DzWNmqz64nFPA6OQ
q1HfM5RRB+K/r6qX+LpUTViXD16VbQinpXMjF+paojbVmtp32VT7HDkK/q+ep548Bh8jCcVH9f7q
81G457C9nDOBJw/jr4NZ7fVF0S9ocf4+79Ta17PU6p/bv73qb8/68w3+/CvNQIDcOd+MRSf9T36H
6jai1tTf/tu+y1PUo0KNAtXqZaF+j8umWlN/9x9ftTI8voHLn6gn/vFW/7bvj1f9451CecGf9G0j
WzXqnO2oJJhDjVhDnuuXxeKZFRpBeT+57FRrl33LVwtRPqfuTM72r2eqy6168ctTf3tErSJlGFYG
PYivIxoSBgK7y4ny2/bXqjqvfturttXz1Xn2118SODch6OjTxaCkx+C4/sDO5gjduoNWjqck7HZ2
Ufl7fDD62h+f0qkw13rb609cTiYp1XLvqQsTprr09RNhNkerxg640Ch+LeD7OLWpPQkj8O8GUdYb
EQyPxL5i+G0mH6dEGsHEo+Lg2A/FlND+NrH609GprpY5LjZu2CXH3Mqv0GFRbqROgu4E9Y835PV+
dKnWAa/Zaeoa9+c//HU5WUjl6+WkStoa8PPzpanbq7qxXhaEev19t/3tlqtW/+3pf+xTt2617+sd
/u3vvt5hTP8Pe+ex3DiXZetX6ejxRQX8AQY9IUFPUd5OEEplCt4deDx9f4D6v8rKrq6oHt6IO6Fo
QIgEYc7Ze61vuWe7xv0QMvXj0FxunOXY/X6Ml51JDKXzWcI4H7/z434+uL6e/Iev//F222pGT8BA
JEtmPqktb88ckcfXy5JdAgxMH6rb5YVxOQT/8V1QQcHaSosPLZL2GmMNPS5gByk5Plw2zdnyE36I
/NwqJT90gR7CFPBKX3AXmRAZ5Z6CnTj2WA8BC1k0tBvzqS6jG03aZ2dwL0aO7sghyspRjI1eZxZN
QusOfdhHqRPxE3F63kQM/fdQK5EFTuhyzQhYzZRPtdfSniQ/TamBNLT1mgB3pHwxIXwVdcZdo7Qn
+WYHoYUIgpFhpYBv1uubIFUxDhBfvUlH4FfRhH6shyhMYiUGPHy9a81KThrX2T2X+Dm9iVzNQlie
ovhPdtu+BuFAnlOaEThGP3OgzkaVr6MKRiF8VTlzBd6HheUKUrbFMBhUCsYLESpUKWwjoWSYFcDP
gnVJQO5mhMO6pjGKEKefdkFdxyuz9lMQy8VPRXOvTQWU3NQ1O7tUPjNlGDcZ6aSbMuSTp9ZTapvj
SlCYq8pC3BDH+I6vM9jDTVhTJkA35z+3dnXr4K0jlLxagx22aBxEa/2HQWrEpR2bichZQmTBMQnp
25s0y3+OTnmwlK5cFeEwbJkkt5sxyW+qQnWvmfd9CDdUMAYLBw44quC5Nar1SKRSTBlrQX++zstt
hU2lnux4q/t5hqs3rancpBumbVTO65CojNzep9JEINKhCRxUue2LhOEnTQTXQcSslWHp9YLULkcB
MkLZQjOlZ2D+Wym5cY8g2zlZY2XCDiP3saof3ck3PCECF7Glex8PzbhO1Dq6ja32JSRmCWii8lDg
0QWCoT0gp4LWqLsmqRxufGo1/yqfZL5t5xiQEl/R3Js+5dKaNnmnQeftzZ3jQhrPCJcqSQ5EcmY6
2Cmz+iw0BGu2kr+2DnxookbpptcIzBUK5Zp4zEbtndkns0oc71toTPvBlz5fd6DonFNmahXimbXu
h92nzto1ER+kin2uDLKhBYbm+ewP+YSzHvUmur7rNCfVbUzzs2yDXWhqLVlckAGNA91FZaOU0StS
0mGbUGCtWrknn7IJ0Gbb9CpcTSKkrX9mOMI3qWY/mLjZJrgQotTCH6Oh/ojLIb+XHUS/3Coazy40
j11OuzTgnFf0W3Ao9Cd3ipz7PtXOoufc6Zslou3gPMi83vdgSIeCDlurF8FubH8FIspvkj756Wj9
PqqdchPLguZcA2MSCrWON0xv1R+TnetXnCkSKgiIlbkMvSYDUeGETsuNrCqYSRY5A64Ua3yWTA7j
gzWLQZI2fJ8atGeukR7dAsm09M2XYqsXaMkSu36ze1oJ8fgS9GJcTTNJqtffFKd1N4WC7tNFmV3f
jeVHXlnhbaxmclWW+bANakmxKVTWnSFhWDqYFDW7f9WFzU5CjXiMooBdWnxofmhvOyVLru05NNKG
wicKrSSCQDyMAdnmWq0T3OTPVMpRX7s1ZwxdZZ+NIcJ1cy8xLbNqXZbuz4xSWzb0OzKmpnMa5rei
Sk6UY1GSi0OCLyzR0mc34mrYrZxcsvspUrl3Av6HK/eFTt0zt6ydaSS3uoPBREYXLn82wSlkp4lD
wO+4Gav7QpX6BwK7Ev5mj9oC+3pIyA0c+TplQypaeupjDAySf+cF45Nudc9uTxhpOo6bAfoPMrD2
JgOd3eO+2RjKBIehzELoangBtIqjtjUNgw9tPXVWoR4r/xmoiYcTboMC7slkvLOC290jxNdPjsRf
bcb+re5Hm0L68dZpm9rrp/Ik07lIripshEK7ctpoj0dsuJiD4pMaV3OFGLkuZQFiPhoAEHQpe1Sd
/DQL095XHaSPEI+cTyxfZyQZM3hCV80pPzRSEkgIo/xQmcwIbd0kl07jKA8IWSVMG15Ww486Vn1/
5ZfwNh2azNuSpk3klnIftcjKYjyF85mfI7Dt6WdT2N3iIOPsIoBRV4PZQFZ4JaCFxGdJKyhQg08l
aD4CknGBqtx2vYEavOgyDihANmaCOB7pXW6FwZUx6Y+WCjwObHJyahXjaIzvVV0ql1QnE6YM06te
UTALZXF3oCm3KiAor5Hb79KKkyWnBtTlHYnfXRbhT6tPTiBQblPvf+b8eLLdjFh5lR01H02seZys
dE0pN4ZI7qjGe4Q+RzuVLeYlhhvvjCR8i7XiAo8JO0bdk/8pi2lFLR/YX3czNfHJlZzeWt/+wYx5
V1cUa92ICBKqd1ZsIxxPuBopfnCl23q5bivn4qtkQxuSREKS3OhW2cOtFVmkH6cQaVDl7o08d09E
KNELHjgcT6rymBKJvQpms7rrIwqEf6rWvbNJ332frr4y4X8eUBujXmyhPj91wInWHb6+NImALNm3
ZMbsaMwlqMm2FI8MtPbj2e05xCvH3dSETa5xyLzR3eYA9VlRAYtk7xO8Z2XaI/HizS1x5YCUCn0H
a/rQpmwhyERb6Q7xSVPRHyv+RpbnfqjduyAK+oM0V0UEeUC3IbMJ4iv7rCg83+33sToeEzrKKc6H
OADcYkcdp3Ej8bhCHfXMbdZ9yni8s6Bm66TXlmRrbAhk5NQ3RfetPqLSz+w5PIRIijF3x5Wm1AEu
TcItahI/fO1GTOkl6YHKiDfDnZL1aHSUtvAgGWSPb1SbrBArtCx6UXGJOm+cd1tlblq2J6sDuV0m
J1N5GftE7AKj56hPFYnPt37F77WqpDE9IFsjdRaffA4IAIU5tCeuXTvwuJgOHOsVjwSGp/JESg+K
4gEzqjFk6T4CoufU4V4TeXVoYjmsbZFMXOQOPvIsOvthe3DtkajTgAFzFArE8zfhEnUynycDz9DK
6Q6TOZXhNFTM1RSoF6H4w8Xvqy0BddZGJ6duJYnhHCN/1VnhzzKfcMsJf0O/li0RadvwUAh8KUWE
yztTvdK4RyXhrOoITPjQcEFN7TnlE8xBVU5Hrkp0gtuKQzAaV35Wv3SoL/C3lK+O1R3AOmkrtXY8
1w0/szF5RWmCN5a6xFnmzR0CfHcbWp21HwLnR5glDxbAcRzwMcRRgbGlTvG0B5p1H4pn8oewOws8
BjIt7Y1WRufMuhLKmwjCahe1zB1G5aT0U39Guf+mjooNTYlxS9AwFONsWuRJeBd19UkUEzAPP6Br
jxM5GjkpV3qVeqMm6Pr25Ei3GKyyG90w4kPft0/O6HzKytbWZUZkuNtVXKHGqw4ZQEJk6trGN7GT
1roPZ5l60paHSLlxdbtaow+lbKhD6xFtyeQUMwX8gYNeu2S5WhZzBrLGLP848FPtU6cwt8pL3oM+
bAq3OOkRzfTMQTBqmfcRZwfhHDijP2aT4wF8g1sqb5KBNN406z/gV37CWQMMgwQIhXS8zsyrBkaC
B88M10TnbisyPu3Z3VBYLmQt37+odaevggr/LMPuiH7nFIH+zONKemqo2KsgUqNNZsxnIE5+Rt3f
tMNwBH8ZM6pKd1NNrAkbkv3eJcwEg+ZOGVqiXxt1P8SZeQseB9ELjdAQpHf4CuPkUluBvDQ5Bv0h
lApiUW0LtGBrh2V5aZhAE7mYg7wbtmYzT036Coiu85ZlOg1CIwHEYpM6rkbOY4jXaWQEMPjlXSwg
zmsmelcEm8TblBRj69hLyVJNwWwEtCW92NafkK//FFOQQnuaudTCT7elZWTrNIt3TBteqgITVovm
IFXhsSlJL9ZOz+VTm6o9mQ67oUVJQHbUwOc/6mQDI78Vxzy+aVVjHqGTQezk2TsBr2cRUQACfoOI
f0Rl0WpWd0JDbK86PMUte2Gvw/YDn3c/tM6H5Vj9S+G4z5VMJaaw9GcUK7bntxpqG3j9g8H+lZoX
mVj6UyrFc42yhwaptmkCGzhbrnthbgDYbWpoMAO6JL8K9loeP5WNmd3XqLw96DnrYULsFEfKYx4D
GauhzfgAuzcqGHHmatMzSLxqow4pYZ78lrYVs+cUtRdIiEL+0IZbm/GAHJHkOwjT1gW1Oy30OsWA
oN/3qwof164cu26VD2uBGQ+TW6rtAuGOe3uKsUlhyJQ2KI/IZKCDM7tfBzAVPUGi3KYLbnWuN1vM
+vRhUi65WC+YZhC4IELEKtpqmvRgW1gEE0QE9azQgDqwgDqGHKFINj3Vz5Sr/1H2475PSjDaDdCF
saH4nDpnAPQQs9rGes6YLsVwh6CdQqywpEwxUrH2Dt+aozbZ3ogsdSVpiw0S56wdQ43D4WHiyJfX
TYzFLmXywZksxe5vidHahlnqM00c0c/OAOApnOyVbTJL7px6lxFvnGbZuB/r+DazRbEJ3eHAQU1u
qI/WN27ENQlPBNwOBphkW12LUna3cYa7jSACLxREFqkSdRqIzBg4WsMBxx64xXkCyS63NBi/Rrj1
x/RJjUFP6Fy0+tBWdq4I6Y44pCLJ4m7o6ycnugvNBsMmNB5g4cU6Qauex/aBX0MST7jy47XiBvx4
pjN5CfLdBv8BB7TAcVGQ0OyE7lNYEiBN3/uWgD17h6Is3wl8s5aGd6WVoOS0SUNdq2fI6XwGM5rU
dQ9k2ijCz5Rtua6UEZxXlPyKevsH/fvd/BEPsd2+WVS5AHukj3LoqYaNzd5qgh0YnGzl+Ln0+vZF
90EdCfccIam34MAmVWOdPquKsCLfh1vFJeJOZwqyMiDhbs0gY3QUGCtr4ictLVLquQoHQR1e2kJM
K4i/mDlbUpNz2XIZaB8nvX3JtEC/FGw9gpLlRSUBm45AgdvDyoHQtmm+daVxHztzD9YWgac1cw1i
vG6rQm5r8F9eVBE2nRtasBFtnJ4crfmKkvhf6Yv/BenwvyRB/n9OX2yQofTP9MWXX937z7+XF3+9
5S95sYa82EBebGsmuQOqS2DFX/JinVCOv/TEOnpisqlJVLUctIIOgQd/cWQtXgIEx+umDoueGKk/
wlr/WXirZs2C5t/h1IiJhcA0rbuGQbCs+DPTGUf80OWyJDCCwkbcSZQnEtBnQNV2FYRtuqZ5A8kp
YycO38nOAxaShNYZO6BYTbp89Oewns6iwgEgBxSWLjdQUEoFCSkIByZXEnFQoVOOU7ThXcPtCfCl
3rSIHte9Oa0mlV5Xh6E5bbUcnIF4lJk/Ei6DodDV8hu/Lqyd5hzJ1cAMNpueCpzdkyzHdT5FMefG
6VgbobOXcYPLYqjO0jIfHCPQZkles9WkGqzVviN4Ue8OaqOozGMsnMHtUD81gXzgWH6SYNyeDei1
Rj5cXMevGUEiPDC6flirSozW2ayuUZ9hhUBDh4yNuhunK0ItAIhFvSA5VDePqdpmN4oDyUMLe8/V
kQ5T8MtWapzekmaJyi2TGLjV5xaXe6yBk7bSfeEH5StO2ptIHa+mEt5934Gi1/P+6IQ6iCVOj5tB
nW6T/tXCwsfpDpR+NeHR7Sftzg26frW8gw4BIlXbhZHp5JEnrNZFMce1V5Chu2oGO13LuOvWfnJj
TVHJUA8YGHCbPtpp8FOYuphs7PKzbTXO2ioo0qYuGYnlWzro/tY1f9oUs9a1MxOwDPtEBd2/MBUi
NnUaa+u65wK2yZNrs6IkwWUCLYXbf4q6fx2srNoz4dwEcQQ+NMcy0g7Ci+MopO6ScnHM0/owYeSy
uFauLDJOgb0xBbEKana9DnfIbN01mECBQ5maHZrpxumOXcvwKQLxOA/8OOdPnJU7RbspZU+u6Sjx
60v3yk5HipQiMTZpgN2t647+TRAr0VUKnMWbt00xxcpD43tlSiT4VICfYzDOceCMKKAZvZee0NP0
BtjNyacKdxb3MPoID64LhKXtpyU7/wrEyY88MgGGzdp65jvgGJiWYghXnwOzBvHq9Cabxz9Nqltg
t6JTowTmqsNadTFwPPVZIE+GUXnF1BvPSelsI6rUkaT+PWjoYoRrnGIAbuvcNydPM2mnmFHw6NrM
G1yAtBe3UUvPz1QwjUO9C2v8O742dFeSXxEpgrsjZ5AJo5IMHr2gdE91D2cLFye/ls4Nn5osF51j
vk+tDXVr7M9J/owVsT47eGPWtfFgpGH7SsbDfRrkj6qqdF7RpdbejYbaQ5cydH1wkpQuDmMoBZgi
38GkCgkd4iPGtkAq74oRXWl93TPOdWu65pxDHL/ba4pySExDvch5GuBPitg6Ufasi6wgnJKZF2bA
2dwHECDF+35xMuccmnq2n09XIE0ziidBMCmvSAOvGtVpf1W0ms5ChfrsFN02iVOUBpQGT7XKNhj1
sPBUpSmuIoXhJvqJV90q/VNQRcOGcgFNgJpyLRGT8AtG2/QmZUivfZjIe1uAN45K4mupjfYM2RnH
BZJhmtUoHRkpNeNh/Hybyg51z5e52CgdhQYVKuBOdq7vxVkPydD3nxok6Q9tVhBV49jrTo/MdZIB
ESlU4j2CerrhezajwZbQR5C6HaWmIs7OYWrZXzdpTNCP5R9qQRhqzk+u2BrZwzAfsC4N4KVy6z4J
InNuw2A2GLtTmw8wuxqQOKr9NiolNfQAkFtJBhUIE7mmx6F42pxzudwY8702nGWe34+Xe7lhoy5G
C/fX6yOyFbbXDIuZ3/T98GvJ5UkhXda0vPTb3eWlwbLHbT1oN8sqlkWW5/9YY4vy9mggmnLedQc/
b6vN3t1pkVfNjsevu0rB3XB+vNxbFlpuvt+TEJGDS3Je0KlnM+T3S9/v+X5ueffyAv0U+G9QWwhC
SwEYL0/+40+gLJ9rWeDr3y1r+e3u19uW//J1l+reicM93X1/+N9W/f3Blpe/Xlme/O3xH99zeXmQ
frEehJSYE/9uoyz/upbdPewbBpbf23F529cX/P7qf6z6z8X//Hb/8yf7eudvq18+B5Jrul/fn7As
O3p6dQrsVlfY0sv6lxtcpbW6Wdb/24dYXlqeXO6VrnkoU0uiIx5eA+pnX2/4WmqgjZdQsQAFiyoZ
qtDEP/Gtq7jItXURBCazDUDxjKRvM0UrjmJEKxKXs0ptyGcb9vLs90uN1NOd7SvHP55fHlrzm5c1
fL/6tZYaZy6W7u81+iFQ4xJD/VAl1QltWTw7+yMCv9AnzHeVCmHh1+Mxop4S5pHj/fZkTo7TISme
vxZZXljeR4yMth3U/tpPIpfzwMwKCDIX0SXIDE79YeKljnuqEsT6I4LQ43JPmojYCO0FAgCO19Oz
IxKqS+T6CPfn4305RMvlVFDqF73RdY7I4gSIn8tVwm/GGDg/OLW7ruvul6h/cSaHMJePb6lS0qjS
BFK9ab4ZZ1HTcmPP9IN/9PB7ueVt/BqwaOBt44VvwZKVp6GuxcEk2zRShx95SMqHlFAyVu4EFdM0
+lc/s+8LOBUeUG+6StREjovQdBErLQ+roVmb9OX2dBwI4LSRxGJHhgtuw+uK6zWFiJbZK2bw5aae
730xvjKIA3tz7rDNZv8F7qXO95aHZTNpOxglB4Ugx9NyQ3MVMOfI1bxAIQZrUzo5+Y80qRm6OV/y
lkWGQvN4pfe+2C+ihkXesNy02PpLDRJFWZQIMV3fiHb2YN9AfolOIx2L9YiUkgACKnapr+xTcCaK
RbPFXOzuuWLRErQR5XcTg83GiCW8Wbw8QtQGdihF0pCJ0WwhcyFsV88YQQO9tLvqFVXxlWREwuWM
nyomLFSbTV50QfSNkYByt6vGpyRp+wdEn9ZMvFuQfZp5EmaP9Rl1kPelqVn0WrN2p7dJdDCM4kvR
CuKBVCsk/+Df2acWBl41o/uWe64dMsgqLMqgRgcSjd+APbtq9hA10jUDAHRjM4VBzDd942iHKr0D
kY64dHZ6UxwC/+CTXgcRj5Sg/ysXSxZ39yL7+ZKFTTlDA4Z57SzX1GfahEVIcLanuYf8NDIgb88a
zkXJ9H0TjLMI38gAqCi5hhfApPK96FGt0YHtpwJT3cdAxxYV4fcOuNz747kRhZMXDlTFnfls6IoC
vGSwrRkFwtdYvOzzV/rtsS1CktSTECASbAF4FH+vcvtWyLklXTLoJqCfF03t/PWWHS5bJK6LZHJ5
xfGRiWNS/lZjfQu7vp9rCBXazPrnP8RNX4Kgb2UkAA5MPU1dectRt+xCy73vm291JddKhqsk+1gz
vMOYb4IZ/LfcfD8ER/cKSx0U5Ig/Muqtab3Ib7/uGiaZ4J1jmbSIkePqM9AvXvbq+eaPh0VtbjMj
AOQwu2za2YPzfTPOHozlYaBTCma3ODq9MdDz7vVfjTrSv5vZGctNGNbA1H1+L5o//t40c+Qk7Sel
J3OzyH+XTfc/SoKbNIeiIrWDj9l41+IYpWfHbjShcRl7IU92i99tKOPSi3s6CMC1tHpHPPFh+UIm
h7RVaHRt1Y5wp5pJ4IrCUurptLw5soDo6Fg7YhQcnaoTBSlMT++EfYxGOJDAsyhuhSrkGSM+B1H8
QAQxdtW6TDeaNKkSzwdEmzhwXGblce7oSHlnUdTXUaCoHgYRKo+wyD18HsGpxdQjA+COy97RGFmy
hW/xsAhGlx9+ufe9M4jKiI/mfT7AwJNU+b1hnhuZ6fugwQx1JQQRMd8oTAaVqknWC/dmIeAEbh8R
FYYG1nVBE1XOPlJDYDrtU1u6CiyMNPCq1KC31oUS0IJmnSOKw7sp7ONTY+btTtTlbZXQWjNJTeU4
TwnEpWLqQaBoPalSilQcziCdKJD0THqyD+Ffa2V9MGJsRG2OGGEh2DQmJzaTziqa9/no0vwCoFrC
pdYl6+8IELGDSehUgCYZNi/p8kuwvKD7syFF4snAagrt7ZJmZrcRtQsZAb+gI+VDb+8Mpr3rr7WT
GjjP1XzHW/5PPxXGulLPWQ4RdybRZ0O41ho8D7ZdeFkN5lTO13kYpmA3NPhqUaOdS01VoUzOzy2v
TnGI4qBuHsKWc800BY++n/qA1wLwEeaPyVRGICGBdiLmg45DeZzZ48eo6h4tpaa1kxEP1qakx6vJ
ROVy3gCkL9S7NtHPtJiuJXWBDZGkjMI/sUYUp7DqXrQ6GDdO32x8WLTbjq7GasASgv1j5ixwkytK
gKBJ/WXWHIuOxNtXq/eOX0V7eYxn/tMCe1ruLRAo39UgQZktdebuWjhDvIlDsJc55xLqrgTKfC3A
0Yug412At9pigqWzCJCig9KzV/2a68v83cISXqxKdPGqsueT7nzTZbjlOoosXtpymhmn52KUT4HS
TEy2IdROQmPz2MkT+gXkZQlMZkNEIzDz3PGMkiYPhMCv3SMbZ2yOGcHgnZTCxduG3pDJ5n9XJi5P
LsrDOd4Vy38I2IqF9Vl//i0+XO4ti9nfqsbl8bKCJMrprmn8gPN7f1tuuQvoINlAM/j8eu/yXBb3
hygn9Si3PshLbjdFCnyuL5oAl7epeLUV3+dZMl25k5bckSow7eP+LpYYXQydvroUcwlNGbdwmcEg
qwMoFfdH0GdPUznSAUx77PBDZ8NfBJg6TRUaCrt8Dtp8lzka1sIUq29IYJLMA52OT0e7Vw6nHrf6
hz/UExAB961YDC0jNSW/q8TarNt+RSEVyaqaDMe+m5S7SQ8/NJwljmG+1YZDxzfo/WsRBvLK1xQg
Y0k0vgsZnSe6Zo86ta89JSb8z53VvSXKaXm9Jzl1A6E2xRYk/ftKax/tYRrezbDG+J354gIrtb7k
NRT8ueTyHurFXa77mBrTIsD1FMHJn3prs7xYQ58c2uS9Bhi6bSfyFOJA5I8ynC7LWtlq7OqRZV4B
ie+vLerCAOj5d42jvIYxjba+lMQTmDSxs5GoBrVlXF+oMFMGd3qtNOI6ckJo8fC501NfhoflS4xN
T3u/joxzWVfaDbMfDgjG6zeOjbCinvPrQLz5t2KKtBMqm5HqGl9loqYwuXbykily2omh0XZa2oYv
uJXoUPGp2jEcEEfb+qkXqXNrwe79+rgYYxvSxCLjpgtG7ZwbkBaWVY4YZ7rBolEKy2tfjAURC/QO
X7MQitm8yrAAZtHUhnGsLZHct93wtjyvphFw/8AfrvUxM64mu+lBlvEGLSwuTqpWj1QGi0M9SDSM
ih28WzDK5x/YrNidgPfZh65X24come6WFfalBT3dcppLOJaQBFE/fP2AlgNFWw1rpoVJuqnbNjlq
gMK+fkAye6Fi9G8TLfltokPM1lVh0dJJz8tap1AQZzHvYshy/Otlt1u+uFmhrrUK/c5Ux+gUOgQ2
Lh8/1xhe6uQVRAVS30wdkD+V5iEUhXsbBxRY3dHIP/LWPOL/058HZ8IprCsBGC053BLliyJ8XqIN
8gMJKfELAuF4a46yOpackG5rBa91gPr1IxrMnY/c5KWNcncTGtWEc47qKLkDBEGxoy3rycYWVVQa
vjLa0jdxYDhHDX3uzYh3+Ws9VkRXsVe61xS16kYR6NEGIw9vpAwi5E38pyArPDxL/mvtCtKFyqw/
gc/WrikT43OfPy0pIqB1xuYtGHV+bp+oauFk1TWxc/JrHTats6yxnLepEq43lFp8zgvq0Gk4dV9L
tHRliV2q352aHKI4NZszCg71Ys1q4uW/DJwD3Nh5Twtn8HJi3s4kspUXUdPqXj6o2xHXYaTnZQG1
bGtPNDK6ahrhwrttgfvNX4fOZRmP4kfX2gisbFFfJU4zsQtqMSX8Ov1I/+sDkYTpDWZvXBmkXVyl
/C8vkb32g7rm1+epVGdNqm94IbPCP0NCaL3KAE2bKaflP2lTaYBZLppL2Un13PpIrX2Ahu+d+bws
gMR6XEu1Mi+NNpZnE++51wSNeimgGVNipkytlPInLR1KkX2j3iFdKbm2kU2QTXl3NzlECXSaXf0k
ngOhTWu+A/FU1mRoqiClrOKU8xk3HQ38J6UJ7r7W5ob3pVNYT76SKhu6WclJaIp5YWdCyxs6/rvD
j7UsmhhEeYDHqu6swuz2ReLj3CAa6Q4gN1yv+bMBnl/nFGff6c/HXplU8qJrZn9KrBoxeldC4Uyr
m2VRjp6HVpXNE6WVZNtwSByryQmv+8I1Gfnk9Q8DAIw5r9VgUruyG1u51cZR3zN4gjZnG/E9gH+y
lhnl/8TLSXu7U95ihUiDwEvRbV1CcqVODRjnTZRxeJmTeVk2j607KNlk9GTWDSEWwaAdddIPr4da
Ude6Wc4jo+dlyQm25aym024Hn8ydfkSa2XTyNLRVe49hgjCueXuPAfAc0x3flLjEY4lI4IqYlPA8
tKjNWl+EL1ObXC3fxS3dF7VrjUcRKt12yoH6gMFUrzXgIEgv2eG07mrZQBUzOYy8k7zt0AceorAb
d6QGWvdRB/djWcS3g61Du+rNVzlXg4Dsr4SuFGff1PKNFdXNi5Zpp2VRKnXvUUgiXJPBVka6kkFu
HvCn5a5za0/ZCFzGMD9aYk91VyqvCekCXt8U9RmBQHix4iTyGEQ2PzLndmwz62NQSLfoXKFcG0hs
j2VlIiEouvYZ+cTVsi5y7T6VOIgf6C+gYBzaATQPl24RtAXXNtbRRS5uUF97ca2p20x2OJziKQ+u
s7rAmTJ/nuVmedgGrnJxVHYmbT41LW+b378sYQTHpeH7//vj/0reqkEs6T/vj/f/tn/P0GlEkhjl
X7Clm/Hw8z/+HdTW/M7/apOLJUfV0WxT/T1zVeh/AxpiG66l2/TQtRmz9VfH3PqbQSubnCFhaHTN
je+Ouan/jUwcIF+GITSYWarxv+mYW/8tC17QaTNsyFu04B3V/iPM2UTRGVSc2fazGjKJ7CuYOxsH
FfhjdU73IG4nfVuJIzhiXFbtQ/NufgQPzRM4KZwRyE/8cTtMaJSem/LU+kS/01zZkTxgIYJW9y65
S6jxMZQ9Jg1tnQPgy3QHDmqbv9OVZ2rIjCLzvfBR+1mdiHw7gPuLvyQe0N+CX8XNV4jsv+X0ooso
b+r/+HcN5cHvmgDyp/iOqMZcyzIEf4jDLT/e76I8mJf+P9LXMbVmzoRDVzy1mnYXtmC3HOMm7jnQ
ZfupKHP2TBK9WpF299sO8Q/+uenOW/C3ZNvlv5v8UtTGVKHi2/n7/84QfqgYYUx759HtT+pncSev
IfGob6R0f0IjnKeWn+LevCvQyp8opSX3yta5cu8dAj2uq3Jj3mrySjtT3nnPLtMhuU0A8F844fe3
bbkmAesyvjvmCl8Q/IN4N8UeIIeP4ik8GzfqrnR+weiCxs1QOfmVMMy/MV+ppRTYw2FwrayrJkNW
vqIUt2rfqsfssUOyZxxIG8kE2WOeQXheuaZcOlVrtJ71OTujjfs5QFDc08F2Ko+pOWUBx5P31QUM
u3aqd87R8LK34hE9dfgRP/B1tsNz/jntGKxE2+iKDBbEofqqg0W+788kASCe28a/xn3mtR6JkQhr
k3L1qZ+IRmjIbYmVA1P9+gfS0FasFC/7USPcNT3lIN86x8sIVnxEqkA/S9c3OmrVh7mO/OjXuzS+
HW8mwv+uAnstnYfiNvlFpxo5vHJVPFi76Q4ITv6c9Q/kxZHSwuYIzuNL/m5ve8jg0cr6jKu1uLIZ
W2tAZjZ5TErmvnO2Pao7SInk3YhVYtJbfekAqTJs12AV0YxQb011i8tE3Mq3/mT/KG7866a46Pek
VxAu0BX7KECWsHbvop1ywYp3CY7dtA9u7BOSv5FSN23qdfmeHisHad4qvC084zPeEBnZbrGSQHDr
fzQxqSzbkFAEmPtr/4XIl7K4iR6a8Mo5ASslNiu31ww/N/lp2pnbcAMNDw4DBDbrVfvpX0FfIELs
BaCD62XXqCHewiudNEs2bV16JDIgGMws3BSreCfOA4m6AIxPzjN5WTkJLYWX/pK3KE6Hiw6A61p9
BWls3QUHQSQi6rEIqua619buQ8eWQCvcIIY4V81K38fv7QEI+LV+B0PUeQx+2Je2PjXKKnr2H53b
KVqxayOzb7z/ZO+8luOGsiz7ReiBN6+w6ZNJJk3yBSFKJLz3+PpZUFdFVFdHTM+8zwtDokiKiQTu
veecvddGHa3s9UtxnZC8oKQ9GbdO9bB81bvya/JL8j92zS7/sFzWE7bCwUnP1pP1xuimogdGdpPX
OwVPh51/jxesVcNRTu8kVzVXdv5rR1TpJo+0cTQY2WH6oPVl3FRsgBA4YVq5udf/0neJm+MM9azY
IYeYUtO3btohGuz43JEDCWx82sP9oDj8zVB+e4G6X3rGfkR+tHIhGWYH6XnZhfVONezWaS9F4Qz7
+JylzJZYA5XeXUhkGj20QoPujihMqKT/5K+xxwHzgdEmD2R72c1PdOz0AHKrtk9f+8/F3S27+JUs
EAGxHO6LqwGOqbe1e/ir+xFo8+IrOI/jfnmns+Wplm3dBmSfhEEES7sXcUEEc+TQ6DKvyvBq3cZz
/4gPqW4TxfYsvotu4cYok56lazv9D4szerP/ujqakqzhmYMOK7HN/bteS85XJLu63Ow6EFKltQb4
jN7NpHP/z8vwf1uEt/9Gs2TDEtnsZH3bIv51C9iiXcRQanaaNN23/8Ja5v0Szd9rlxDBWRB3uzZs
8f/r39Rp/7rvyCTB/vdXp8oi7XhdNUzVEtnG//W/JRZA1Wer65CEbBjIJPS0uSQVeI44ruuK8Clp
HaFOuR/Wb2lkqa5k/qqUCTIzuunREHRGgMu9ChGVrKbMo5ZjJh00EPqJIp6yYSahm95uY7adLykL
niUxUT1zlk3KZ4ncSchmdtZ0l35mychXcBWVekQqk17LVWlO6rTQuUsNwnf8sOm6N7keCCYwSGkA
y29hBqxod5nrc1+gq+UuN4Ro2ckKmVZm9dprxvASaZ18tvKSzIgaeW9mCDacynpv9d1pNsokWCI2
slCsH9ZY7SMNqXpBKIpGLT+RkIuvptUFmPeYfqsC1VZ/EItMChRx3UNYRjCKrduGXY0eJAR9zdyf
zndCjBCJo1I5PiUlL4G3vWc5MO3SoqOBaAfdCbY3VLbvct0K5FqutQtS4Gdo++wiT8j3kkp8yfRQ
PSdjQ9d/hZRfyeRsVJoA+2HZaU1703Pg8eJSgBJH80yIjcIvaf7Id8Q3rKkltQa3XGhHeV+5qOgY
bgor8vmmgD4ulr4gQ71RUtE4951xTnGHuXDR2PgM9bq0BFHrgvo1WTPJZKR45PIWGmbku3GUBdwd
WrfPOsmbp/RJqQhHlfnNSm29a4Am+X0JYSr+tJUa7rSaXOt5la/p2J9J3C6cvtKxJif625DgMVWx
KE9btlquc0gYkScz+ECqqOsv2kqibt06aSZdROwFwqI9SfOfZtae11og3TFa3mlbvtVz/iu+DmJc
eN3cPc9x+ZKG0V1Ouj+pScYaPri3VR2YXXTv25/VyUOJZ268djJrCjKC5s2jJxIbF2Y0x9gSSmCj
GtUrhabson4CPZqmCqI+6tVae4VLfxYEdHuqxTttygeyBYVAyFVh18JeTEccmEomwmwcpreyZqRr
Ess915HpC/M33iAkUfl9ruU/ZNhA1i8RcloZ6sUsELJhsYksaNko9Cf0qpG9sDP0FyDR9gL6Oufq
5OuZ5oNb1xGOzBciPgmz2xJUMrdmjKkucVCKg7u9Z2Io+HP+beWRb2AwU2LNnVBKtUS49GazU590
xviFRucCMntZ4cbMiCkoBkeT0JfPBvi0/QDuophgtUif2khUZ0uMPAevUvtOcaDOL+uoQagaX81u
OqFRByMn+iryxU1W2K0LySHsk3OiH8mb0Y8Koo8gKYrrEmsp7sCQgFYgFmwa7aCcCKcxCbAxLisN
pQr0ntarISF+ANmXUmpISS+XXVoMuy7DfItAcx5omLTPQsUoEVVA5M5Z2jqVRlgcyi7pULPy2bVi
dq45yhFw1PEgDcj8M0KZsFRBuZbEBBlE4hsdc++/H/SFWXietJzZZKuPg6Y3n8IeBQSz/M5NJTQN
xGzX3rQFR9Buyg6G/ivNNiLE308l5jvYtvKAAw5D6fZFWmxl//mnUf7NE5EeV63UHCOSyMhqGDpF
IJrsuM9ZPmcrD6GyyN9NRF6dLI+J9wQoFaTPdX3uJiYdDkeAeme63bmCtGQnAeMSjozhQ35dd/Ij
rb3Obc/5eT5Lv3ICAo5Qc3XLtcBH2qzd2WN54dlvTkyr5p82kLyRE8IJrd/Drm4xDN8HPU31Gv/q
Tqo/w1qyw0v1RfbGE0h+rL7yB++R/mEeu5d4p2JIRS/IOn81akZ6yHbxdMMK5EI55CMTYN92jnER
n5i/QPCMMrdF6UETLLI34JKxl24oa4j5Uu32IUFDNk5kc/JtxDsZDpGH2pf5ZP4x9813Mj5iLAup
q6IeGfjG8adB+PA2nUgeQKUpWHScOfU4GbnMFysw3qo7B/noybTnNyMwAvGaBESoGWxiRPrdlJ/8
k8gLAkC/1s+UQJ+g6bxK5qRNKBXHZleiuXfsd0gwEIlu5p5DFRHNwgJqOUTdGxjVtABVLmjhSPaX
aTeD/eV0NXlKd5TUPXlYC09bf7RCRzwDJmQt1USbUW7X2HXjwZXYHGaqLXiT/qSRFc7LuzWsTcfC
m7zE9GMBrj8LAvuJg1Z3JoOIa1h70XveB7WrcTi9ECG+eTf20KXbD5l8eMz2hLYuDhSkXHME6GZX
GUbhng9nxkMkEhOwqpm+SRKaO5GZhL7HXehc4YhRdjLXQ6ct5suTk8LsGL2FnGqmCV5yq7hanC6/
keUp7bH9ApHM20MMPLbKzMYdnF8t/ZAxSYx2evlMCvhsPYQLS5h10bSD/sBtO+64LQphzyXeCMjR
i3FR/4xQRjOPkgzNZLsZmBnpcWY07zAzGZCkFzM56n9ga97Wt/BK/dQ9GCo35XN/x83J/02krrN+
lKd6P/6hJiuRUn0rfnLRz8WvoXJExe7fp9dkdiCcWRceG5qEWwKxA1Oseq399iWm1CLx7cEToHwV
FGupO0qYdnnTKDed5nWD7LraJXvVOKquLrBcPfWs2sMR9D4ayHl3Nb//gd9XHM7oyXkmOUIBnyPw
W7Tv2GxhMBhN0LxKsb1Ee14mP3ocnyrpA6AEWGDTPEWaS1JrmjlcRINC8pK1jnaSGs84hgeTCtSk
ruGd8vkZTebyBgFyDt+G7C1ag0J39CzIh6PwpZZe8hxJdPOwqAUNB7GLdd18YHT15/O8H08ZWN3I
585FZynYqIyOA2qBA73Ocxq5nGzyPwshhx+idcpPIWByw9ZDYNS2CJTpi3F3SDVnE27LlM344L5a
EO0lWEWdFsH1DnfN1/BFCM8OeHF3inflDFDRzT7yoNcdDgMUYMCu33BOZVeiucD9TviubUJJBegI
si2YDiNghu+R7k2nhoK8dBl5ctdQotIX8PLPVqBwcWbNiW9U5OUhy+6kXZOrdzctZ3ivOOHMgeko
e1IpPiRfDvTXPKCZ88BjsbJ97PNz4iuvJX0FzzgdUemtL1PhzU8N9qun/EY98+j9dOP1qOeMZSxy
axdlu/EH3U+0Ky5Ahz/GD9S9n7yGG5WuWe7iwxiMqx2RwH3KC3f1LOK73PlKvOfSOiLzQRDDl/AZ
e33vDFR1tTO5lOX9c3cVHs1Re4Eq3H+YEK3tz3jfHcETeBwTbsQ0WOgeWLXHl3TxzWBl0d9bvvUl
e8UbW2j/VGLFOhFVeYku7W8EbYtBdZUljnUVkOZx3HqtvwZXO7PCqnflkrxmR9R08iFSDurihYst
L4TZ7PLsVPf7WnzSb+rZeKneiG3jgAmdqIzckLtO2zHjwEJIQ6XdSx8kQa1XSroLOwytEGrE5AtA
ci/bODcAAZCvYwxYC5yicOvwwHUvXKyYpC7BZvXaD0nxFIXbwLxovdOi5RKCMdzFwm6WfN6nMMYY
AVL/Js6nCuVN6lCk4k0MB78801aZKg4LJ6pK6U/XfHGqsND29yf1Ft8FWzFtyTdvcmC9MB1CwYNB
E6Q1EHFCgBMgV3a7R0GOuXM+JUB8PNO6NBdiBUX1wmBc4qn8wb2g7Lntovf1d3H5u8ypXnQoPumu
oO6SPotox7HI8panIoDPdouSgyJ94bBPzVs0nZNPzJkTwVWkR0FQ6I8mk2NSOFj8B1D52TGc7gNz
yEj4sceG+C7Sqp9Yfyz06Ll1zw4ohz1m6e+C5VIRTOf8QQdC+ZCuNEBGxZau+X71mxtT5ZTz3C36
ZF9iMVCUX9boD+fxWj0nna397v2oc4p3AOUmE2SmdFwA/OtsZayPuEnZh3UM669z/RqZnMKdTAuI
FlQqcDi+xGr3SD97w8mu5BIst/kjJGh8yzR0+r3CHZsiJIaHQOKXHX5GRBfA/ZG8+qt5rT6r8KS+
1clz+mTW2HF22i59bAdPVDG/ZjgaCH0StwW0cEgBSe5WNop3aYe9LyDamHAjGiI7Mej3lKfDOSHQ
tA0a2R++TeD9WCQ1F3OKiP/0Yb6I6yV8KXeGFz6Gb/zsNaeAO7GRm5avRbtjRxfRK14BqYZP1U11
ouf6BAsw+wV9qvlR/OGzpr/xsxyKX7JyK3DiUNShejiPxwn7N4fwF/a85AYM5WkUAy3Zk9rqLZ8q
08RXVnXsxkQIR/TGLhA8XpCvbAbLnfmGXxyzonWlofRL8cVv/kJ25RThcMbOzDw6CIlvJwxKcsI7
2LPyqD3jcdViP85vxbeycor1im8N3El2W61jJvnMA0tfMS4oHcanUd+HbIuL+Mkci1Lha1xFihMR
zNLHyuwUwZHdq17V+RWPXkJhO6msdJPsZHAsiK+xG5L7EtEzoPR3aUhbTZJt9cxIOv9AIhaeW+Wn
a3+3uImeeE2wGGCDhPvomzNMSWI6FwWQfBg5OaeEg9F7beuRzFk/0oEzrq1+I5BH0qZllB823mp4
yIkd38fT+Mf4PX0SAA8Xav1qvqkarc6tiLv96QgPYKPBJm5iDrO192gmwI5dyCHs77CeF7c4FUHB
6dKdyJ25kBH0aBEdqQGKK2l0ayCJdnNJvFW0EWerf8Q9R8QkaOEOHNUz6Ym9zfLSeNElf5T7NECP
1X0NW0Qhv1pzrEiBgyJ0Tq5m0FxM8ygG8/f4bV64K4XIKe7rOT6Xv617dO3PiLTUL2ufvLUnZsH0
z5u3efGX8kdanxbNLnOH0mtJ9yWoxtaffxtmUDOmIBYMkQAmngKs15wUijOakYy+YhGPq6xynedG
iw5MKJ1YM8TjFOXSEQYX/yCJ/XkseiEQIXl46Bk7G6YmKpLtw9+v+/unv99mTBELeZZ1LMqDdLTm
BL/T33/GKFuT6PSUR/1uKtL41onSlmGquJtuJ4lZZ/qmU11TbGXPkLletRLNQVHr2O4RDdqx6RD/
eoUSxoNd4AAuIHW6KEhuiRUfdc3kd7MQMAlqIfpoTbUdSWeWHZaQrHqg7YRbgQUZNORJqKX9RE45
UQlGj+VZ9DowRIAYRJpRlsZLDuPI69P+IWV67DVDN71IxDEkRZn7jUyHXbQ4cPcMttwmhDScy+1L
xyzbrUL8LDHRw7FQA/gBm5W3EdqmXHbB8rTelLc0zWUSjZVkjt+SxNcacABCakh4xHo8XUrY+o2G
3rcp2QoraALPDacjU4kBYKSm3c5oMPIZPBmMlqM6sK/X2UojxZyO8WZODGH2jCLUrbhTHrpKktrK
+pAOUAHLhU6mKqTPNcx/szaQXrKOxs1xxG0srXnP+ZET8lSFtzwJP6EddYeeqNOxQhqrp6x/3ar5
eebjkgdkalT7LDpSXz/1NWmvMqN1d5GLzFsSkBTWwqGCsA7Cfa3XuCBEI8WIEY8m+erRKaznDz0r
ZSQ7AnOyXn8K01/50GI9sqRvtc4py0Zm9uOSpoFIrvnWAEkHNX+oJsUK5gjLWc0agMHaowgL5+c1
upH1rX0Q9NEJTI5nsX9gyqa9jEcxDe+N9oOfrcXSnb+Ncc6+2mQzPTXrpymNo4SsyIZER+ek5HeA
LOZBGvIm2RQofdd3AZPirp+VxG7E+Gcl7VhqqYZMOBDxNMa7kF5eM6yvDab3HXBosHkCkR6RTvan
Hk3vy/afyTLVKaJ22SIYbCYICz6A5elx76vYtcgkJB+6i+WdWNOeJismWDMVez3JIZhajsP6PjXC
+1jGF509lIgzuo2Apnp4xf/5vUWq/YjmPpNqFmskeB39tMQAlzDn5jXX8WO2i3jvRfWjnLMdmYA6
ucgoJURwTByuLRJdSJUdzIjfYMNvde+VhlqyoCCuS46oStW/lg248lIFGG9M1lc7uwSFfqk6R+Nk
HMCicGCuiQjGyIaE42Hl0gcEo44SlAEWMm6HcPATAgE/qikZ5JgRStokwAjzPJDaIto/xxpDJWIO
NrJKA5EjoZhBVCc3xs1ajDchRVMyGkS1GuIjq6evdGanMaHnLxb9oKLfa0l/aGXEelY6EkqdviI0
x3SjsKTkItVyjBPJRdPp9YWyeM0i9zszaXTbKhP9MEpsAEZ0H0geCgwlGKlL034EXiiIcI4Gv+sA
CAnJPYQJqKGwoPsENsLs+72cKxl8k5p9USZPSBnpWwgRKWVdQ0cvYYLIEukpCzSjNiQKRmHeFg31
1bTKWzK1r1KzbG2yBfhYJ2Fx7J+tqYN8KE6vhYr8NpF1Khljs013jC3CHkhkxThZNKJdDdIn0gUf
Qu9N4dJyd8olySIcabVW7eBEDe+ElnEeyZnFsIYXJ6t5IwUOl2GZPoyeJGJIYctFhSmYRuZ9nNLT
qncuXujMN7FPVCB97HmMZU8ThMVNs0W+1swBBRFTpm4leGSBXBPcHdlqNsM1wCou5davJqdyreLi
dUbvkRAWaiuW0hJpjUVMzZpLTZuh78PvGG+mgnAErOjfjILU1nFFeshJmaWr86Eb8ffJn/HMQbbu
H6J+JEPnwlxjVxuERpt9923NDO6LzhW7hgN+eSY6eJMvR2fnuTK1fdE0L6JlXuaaiMdJZ9LWi9O+
aNs/NXy7RfwVRQXbaQlgB3cH9owOtCKKmQfJ6V3G9LclezqvoN0wS+DAQ4mzPH7pZFERxMXBvosb
B7E8pzNBPvUDXZFW2GpVc3pOTPJAszS5ieRrarkGHaRh7DtXg7NW1kvUpoVPVhUba1bvum7d9zrW
5rQVj1ULwjAV8+d57B/g5hu7KYg1icgfJf5ZtQnPuFWC8GseYUnGyjUaS6RbOLhnizxna+hs5N+J
jZvUFIzZz7tYd1QcBrYODWcXZvhisFMzOMOZjmLVcEkhfK3miU/VtNXaaTzmcfQqGrPb4eDOOsyv
zZTnjFYnur+jHHSsZrZuZpsmSrlIK2wZrP0B/unBXvODppXrr1VLjhKm3j1kvlthcgbN+/p1mnOK
aL1/maFOOeFk3AbuU2dRWeBli2DajhzbIaduYtYaqRv3xtCCLqwBMCpumNQ7RRGCpKbRp+SW5CRS
uQcecxzN5EXg9b8lNM+zKvvAfRKzEwNqatnIpBKrYGlN4l4dxSOWMDhySkELOUXLnLVq4sc1hT0a
QgrMEOF6Qtb9PsVWNazgo0Sc735YjuM1w3Y2plig9AneQiSTg7VOEtwBSAsbrwcFOKWhjkA1s0gW
gs/lVHW2X0UyTypzr6b94JmCJNgooZFiV5CB19mdUGwAToWxucpIKEXefz1cfSWmLgNspDthKjwt
al/stZokrNaEWYn32G+IXAqwkPxMzUgbN8eGfh8FUfNMneyIJaV06IZzJ8dIuMbYW+EIL2b/0hUm
fc2+3ZPktsuNhB5Eq92mgi23Xoc9ouNLxiVyktA41Rgj3Tpis2FolefJS7N0PDGd9i7PteaIWfHI
QvF1auMl0HSNQZ31bojg++Rx9jVlgq9gdQQZRPqHio3L6VLB1SQlY0hTknuvYpAe8smvJPkDLwm6
aJ2egLn1rDU5f14F4RjX6wuBX0RdMZFSAXjxGBfqdDfLCsGnKf0hkaQ9q7gT6ONDy1Lrxh/D/jnq
9lVufOlyIrpk8+KYXH5S8ud9UydTLuQKVarqDTP9NUngxJaosezA+3eamafaaH4bTcPOpnNLxF1Y
uP3c6W7mS0XWOPKI1bSUpddQHKITIAMKf9QRVTiMRE4lL1kByY4BDUJfE1VQwyg7I4HW3si4yKxn
JhrLRF8j6o0zcmMUGFJ9NsQZxrIFBrqrnH4h9jMpx+uo+IKJsV+OByVY21I9dMWkHv7+6d/+OucV
Vj6iraMm+0qYDHmS0miHyYz/9cPfz5ntYnkEeX9GG8D/74dm5AlgwZK8oubUFkryQxww7HR6+Rvu
ZAcKzoJIJwqQ2BpyorV4pMMXY7eNoASQLEXA7jwKIOF0epo5lVtU94cxiqq9StdJ28yYWZP/48Ow
1DehwB9PrIR+6NKlJZFbq4yDvDk3/34ogTgd+oeF/P0AfOQfHxLkBXAmm33aEV2Sbx8KmfwTrRn6
v9k9xWTSFVO08kkMJxnOkJad8oZI1b/T7v8vFPy/EgpK0v8oFDx8t9338l9Vgn+/7Z8qQeU/LIwo
BpQcwjAtxUAq8Q+YjqGhFOTzJqNQ/KT8wz91gtJ/KBvxxpQ3bYOhqAB4/knWMf8DNp4BXceSRVUS
/x/JOrLBj/ovSg1L1BD5m5JlwtnEyvVvEgq5aYl5G7R21814qeJFOK99x7NlMeJKW8KvO+gMdtkq
5GYVNAVbPXQFhpA8nwh4srC5R1b/PESN6KZ9mp3KDv5qAt+BDYdTxrw5q9O8Sv0OHbxtDvqnWszh
EbLXpa1mzQebrRxCTd9LYpftG0tnCPNBJHd7tBDZ21UBGbVClQ1Faix8CCuFq8jbUCRRlpfmVyil
X61ZpQiHZFZbmv4lhtETbrM3APIQ1gSLeLEOGw7H25pVSxD8eBLojOX1k1n2/cUc87tZ0wvRxi6g
Bu32EcGTgii+ofAUPFJOCEyelx8U1Gh3GGoM7OFIPVCrq4deZRoFwacLorm4otcN70Op/ham9LNR
LPI3RXN8aiB/1Q3JgH3OkiyAUsP2dTAytgBRTlLn3MIyq2QlPaetkLidCD7S7DZc6ox2Yqki1HBq
eU9XyfAbNSOgjmNmqDaE/0VpEbTR9LoMbbErp8AMwY3JEz+51um8kLaGnHOLl6tA6o5C9BHVdL7Z
/+8trmWUXPeqSVG9T+AiWf4PTFmEMsalXbcwplVGN7DUnbpae0bz4V2TmFIKE+rFctCclJhRW2jR
aODcRyvNPKfkIrrtSHsY+srIvix/Ql/HYAd9b1jSXT+p/KHhzN/1/eCA+HaqdAJnORe+UfPD8zA7
5or+6C0cVYpCklFfPVcQDW2hGIk0bsceEh77UCEy7N++Y9INAVIcPEYzRXBmpXyumMHyobR46vtl
J8pcjhZhukPkdeKMKsGp7ZsozLwpbFBExbi4uk13ttTdOqxvZQzJQINCaqa0dtfFaF96LYFOE56l
1YBCn/WnaZIqjCry5C4aygJFomjP8N/JGVRZ9DHBMnJ5x+JVNuZnq211aNI1U4DssJjWZouWeg84
EpeWmy6RlBMu28TDkZOtDQYz7VDF65s8c6u1ah5wD88EtMuhEyIgWc1D/5eWsjZ7JWbQOFsmGajF
6lOIMernBG/QP5IryKLG0Dr6pAjXJck+yvVaoWs9kh4Kwq7PL4q2zkg7aBjMnJszq0lpaCbc8+P0
pesfdSqNL4PwrkmIT3lT14M6gNNpQOdB0DRPFDq5l63xx8Bx56BMK4SKJULcRP3nFXIVxKlcvTVG
5sPN0APiOsvdDEDb0ZtS21dS+4Ibvj+ZqIgYd5u+RF0A0Zm5fiuNgV70t6od5CAkBQJNKJx7o8C6
kuek88a66GKTqIkSY2SlzI6UZFlQhZUSWEweppqbp/AI65odQZbWXVvUJyFEujjSbMuVmfZz0WJC
R49XV9ZOQVeCvuxT6rVbq7CQJG3+wtElOvGrGE70RHNxcGqz7F5gdhFB11qOZIy5Fw6kD5q8pZRm
w7decepJTUrYSePLennS/EzQkVMzqFqp7/Jo40jNGFzCPEavCaUP3Q3zGWlEXq3Wt9lAwTtv9tyx
yL8SUN9OsaR/qggxoRo19wzSvx1q9LMgksGqbCe60ms+uEaX0XPBJ8RpFCuYNOzUn8hEmxFOvM+m
te4WbCCrwZQA50t+Ii0UDaoRUwIb4wtpnnTmCSTxxlZVXCxFb4KOxRXqPUiv0psm4TsTs9doRZUl
CeNeKZg6xx2IkxLQb1N9m6Q71yF2Z1mkrR4nX8JMvjqm0x0dSnmvdwTsyFX21XaCl0yRP42J4opw
DrihCYfVah6gVs6uVU80gBqHPKcznhdtMAmxn49APQtP374IFi4dprLcRWvBEbrJrSDTJKJQN/Yv
YRJeutvs5J+yQo0BGk6x54X6Anna3dyEZ5OyILXhVigrT9iXIT0P4uLpPhrNcM4kC2wT9f00hUgl
qjr0h9JI4P1OqZNXHQLrJPpOhXo3DNuimvyJ4vFMV2J0EDWNLhwWrzMXRLlCQamz+YY6nGv9CGM/
i3CFqgIotrKKLpmIDkiHvE6OnPmTGBTWeiWPwVrqj64WQfmDgAddyyh0VkLxglSNshEWWluQCAE5
VzqFCXF3gzLmfiH3zZO8MGwpc2EXtfUNKVp9NUYhOZU5tPGuUOgz4XS3CA/FtTPuJ/5xC7g/FMQM
36BvoVdiVxEqoUEdJoS3sV8ulpIyUzUS8tYS8w8etEMkyOF56eMZbJ38s8qpdgoLXkQp09aUk6Y7
Nx1dxjVjaep5PEtZpcSBQ+E15nDsqvkhRtbiZ6u23Qa7Ag8NDPIQpURJaMG2bw3MZKy0u6j0Ueh+
8nVLAxmKY7GAuiCu9EusD3gMZgQ1YfzFbr9FL/NlczG+zO0vjE8kYGc0a8xxZlQtNpk/gAJxjCp5
ttZ+E7mcCc9uA45mvOAkfu2aNvaLHulWJOJS+vswrgizx5rshHYKCVRGEqiZkVdn6rpTRzAlKfYI
fZYeMNytQM+tixEyrLDaN7kTDGeyULAtUeFsuTXU1aLAXbwNbObLUIpkiuvhb1NlfoTKkebjZOIX
mDomWmShWFxPRBOpuKPP9twLsFGU4cWYjUDVc9nppwQFj6X9WmUT5gFDmrJX6HFC4nUH+MOeqaIW
6LNxhP0pUBpDTPbMTvphY1YlabmkwyIgzhwuRSrBXEU8lfRMm6WifShKz43BapuF9amTssVX/9rX
F+kL8vQ7FjD5RODO361MicseWxli45oDkjY1hjuzmxvS1kER5QCmVniQYhwlU49maLGQ2yQMLNNH
l4gNanvm0/0Q3y21uyChjf3JWnhhXFznrxxsrejF5bX6XguUQpMAlyAxNY0s5WtLY/xcSZq/xPJB
jGOnY5HjbEK7g4UBfKw8eHm9l2RXV1GJxgyC2AsTJ9VpLdXgpU7CovOGDhs3EcrcFv4x7dkUUWJX
Cbb/DoRivi7WM22E3+aqvuh1OD5hpPXbLjWfi/Kl6hH2UHN3zBGT6YhZ2bYG7VSxNxfsjc/IcBn9
Zr3FbDtXAmKRAB5bCNGN5KlWm4HB9cqKSjSR2taurDPEbk3FOtH++ZOG5fqSVadlBhswzIe0i8b7
3w9Tnb5iokwvk9GNd3XGAcCGO+7CqMk9XZRXMjJDvCEtEvgEA6em85N6cEM3QWCjr1BkoiCVWAMT
LkRTwk6vew3HiMimrYV3tsTqooah6Edj3BBJNxt3MZLJkVAN4LYpeQiklxNBgOf13DfrQ581y5PK
RcBqPEnPWyKgVRTaXdQWJA1Z5oul1CG02z5lYXcsJ7E8LrQvtLhX71nEw9E1FV5LnHsuNGs5WGjB
eko+MJ6O+/lVEnh8pZyAB40oG87hBI4v0CngLZLtiqegbn53taW58iyX51Ik2z6q9QSRknxoNTtF
m4lY55CseD70GTXHJELhjVBUj80WrIPislqhbq2mfWrM2HyWpHWyVX18zXMGKZXSLo5Sg6WS1dti
ZFdjoNUjrMKhnmCIl8R97TpNX5x16u84wmAcorbW58QgCGPzHo7eNIQWB36w72GZvOXR0iIaYXhb
CE28Y4tLfDTPErpl6X0SGfPGUxMwdKM/PVTMkQj2EZStazbKu14O2hV7QNSScD0wQbCOJREvM7vW
XrLK18kW5iCjxRjV8U4bdGQMXCGJ48KuZGxwoeC4lfSsCslg07NGEUVUgZImpw3NcDytB8OPE1OF
uUIzsR+NezEzFpwS8lPWvmoCrYh8ctKXA4bVr5yFAq1ij41E6Ui51NXjwHMDNIImbrnWPrxtlWya
BiY2XZ70IxkYkrfVgMWIfAwvSkTBnnUGt/PQQ4hZSGObxz/pZ4dd88ZZBJ0KNzMxGidNueuaBZqe
ManbbyeUUahPrWzcy8Jqrs1aBoQSfHE4R2+9WiJv9XDIrOmry2rlxnJzbEEdOpk8KQ7ed/SLUtSe
qKZmSRc598jKbhRkrCTI+f43e+fR5aiSduu/cted04vAM7iTlDeptJVlJqyyeE/gfv33EFnnKE/2
6e7b829CgUAqpYQg4n33frbvpr/yCBUyGCzaSHX6pCfGzrCng8fY5MbzqdlhLP9pO/w2dGaTeTsa
67ZGVarRM8iHB8JeySc2+OnSn4ojEwTmpxAqghnG7a5f+CZdi/InnGZw2Hq7tovkCdHtJ/BJWDLS
1Nn0hLKY3iIu60MihkAzBn32hPv0jPX6i+cwWYFm+dQXAWjQqfsRct+dB9dbdaA+MBigMq2ZoKYV
Jap5rNARR1FKgoL7ZarQ4/S4BpZ0xHljW7iSSPxaQ1of4HykDho/ZhF65ulng4EEf11Io8ZI5Dme
+3U4aO6h9bZZGJqPsCOW2yDitcFjLBvGv6qw3Brt3O/qOKhuappRVfTDdQd712Wo9IjuHfeJg7ca
VEWLQpRbd5BGA60tjLurEco6fGymt6Xrbgblt5fBh3QxGvRpcxhnxBtxOvinZkxWvoS6YHCTeO5n
bxdgflgvdpR9QJAIjA10MmF1dkTe4bi2PnsGkMw4Mi4W3Z59WoZ35ADhhGq7W2qbiHidyV1bFkkj
ne/iR5qdO8TyMSdK+ZXhwffURfSEWS7ynb07kjVCz/+ku+1zuERDMIQDvq10I6nsYLaTCAN85sUu
bG038ONCgsDlIjYi7vg5rhSrwZeQ1AKxouAi2dJE10KkxgXspZ1IEc07IqJd5VI4nQ3jtiWY9Gw3
3xxXdicrkrdm7R3jBLdPYTjRpTAkslkrrw9+zPVBYjQ/yEGOa0pLAxxPhtRerRH2wygv7bBf17ck
VZFSEOLHiyNxG2guDX3hHMi0wm0hBpwgGiLbUPofhAXulQHWzyKpvs3amAJO5Twx+MVCEWUUBnfJ
WMkE1mbu6892/d1rYCsHsyz2NKao/OM51CrenF4Uu7J16FFBqHOYyFgzLbtwxltWCP84+mhT7cE0
tmnErTyUjBqtwDJPhUUGmyHFCvz/Z5IWqskpV6Cby60Trg3vcZKts7d0yPFZg7y6isabSEdQKEsC
W3oATwh3GGfPYXMc+w1OboR67QkyarBiFCb056kKIxJ31nE/dIjEmOBlLS1qH6lEkRT0bFtxS01X
PFyWmDgmri/cuX71E38C1eKH2nQW9KG8oVZLUksoKVEN1KlGFI1tScByN5CGqOnWUw4oCng8Q/JZ
j8TKGD9mka7vZDfuhKCC1oD1a/T5p2UgFY6d+EvAALzQCn/HcORrj119ZZvc2B+SMsBRgPnWKxBC
mRmTCbv1uGrM1ne4EoQ4y2ZjOlW70qNvFi554KGjtibeol15aB42Zhtv546hIVO/TZmH+baXd4vx
h5yek5ONyZ7oPjrYVosxT9j3BG7za6fXvYrq5CVumctIhgagpFJEiSmdgdL9giyl+ZzeFZaOwLBE
6QSkodvO2veooyzVhl+EyQv4jPORQpdrMaAV88353gVQu+5RIOCH4AptOEwOwmRGZE3zJKGctVnq
+MVoWyRh8BeImUGTCSljGDVtE2bJN8hY/srQKcWQjnwqnA42kaThQH2NMloVPE/2vMDV8o9qFpfU
aIGJZQi4me3mcELXiezd4nNWUwmvDXhVRoxR/aFrwJpAt/cJUBiP0fwwkE8CUlVqJF/R0CYBIW/p
moZJjfjbLZvdEmhVLeN+IrQ5i+rgxPTMJneGn2/NqHCpoelzY97klGpyt6j2RAegieXWv2nrARRE
7vSHtrO+JVrP9H7Qj1bEHLkwSjj/+cHNnjRhf2omdH3QAhHu11gcHGMdLqVKshlRueqIyGdQkn6X
aut0oLMbZrXYh1b9THA1sLMkvw8m+A5ZtMg627xax1VwlzFxuu3LCRBcEH4f4OUQxp09WXLKcFYm
D52DqZdO+blp0YF1TLw3VEkwtIwUXcCGTY+5GX+UNSEny1Qja6tTG4/eqXSQ3k5lPWylkAQRVNkq
ylFhW9X4FM/ehibR9zbxi3M4kYDhCfv0v12MZvpNJuDy9PP//d+vP5ZabtzCePnevWtHmJjT/7Q4
rr92X38/8/I155mXn8P/uf05xt/Lv3naH5EAugnR33JsJAy6sxAP/uxiCN3/h44DHzcQU1bXcNj1
u49husuTdMvlWe7SYMC/+UcfgxaH4QvHM4XPdFBY3n/DO/B8/69tDFRpdEPIgbFsWzi+bb1rY9SJ
lc1DWCTnlptdWDtBeWNW8ADSbDwntEK5Umt6c4wMv2Z46FNzi4AdaRq6iChu600d2d+tPMIWySxu
gD2InGB4XZhWPEJK8HAm59OXXEBkNCu4in5Rt5Ryl9XC83uxUauSII7X/Woz5e5LVA5CAoJYymO5
AF0rs76vczlsl2biUS1E2+K1V6uVD482zn+ABIfbueDS1ML9c01tSgiQm0kgxQgW/NpsQzYsBiBp
JZ0mZjbLajdbKPtzzECdgiEuDE250ECvm2rNxwgQER+4jxfMabgszIWFd13YEs2QtOwTAW7lcVwC
idUiXjYHzda2c4wvdHm8CuxxhTk0XtX9krWIqIulo4CmfVk+ZnjAtkFvFtz+ewvhpFp1pTEc0vHR
rhqK72YLQbimw/26UJtJnBQbAVC2IYdxOEH8R3rauphvbC0ZITBho40YvNhBsGQ6/ejy6V6T5sD4
o0DK5Oe3XSTvmkQPt1Pb7zxC625cLeVyI+Nul439onvaiaDR98LLn2XE5amKmssg0HFPLrk/VRLe
E2dVd81pLlJQj8saiX7lDoDOV2a7G9fUFlG41W/NNNVutHTON+UwZzFqnWRJS1cdaPXdJE79IZu7
OpixFVkv6vsDhhNDFKPm0t1b5eAwQu7wIQ2SAlkAvW7FPP0n2TQkLhOxcOR8lke15v+5dn3MrAZ0
4ddtdcx18/o89ZgOmxdhZtZzp5XV/nrcf3iZ97vVy4ZGhNVNrb7uR8k9J82b92qrN/fuPajN//6x
huk/SsIZqc7yqahF3ui/19491iPU3mm2vy3d7bv/6vUjePcxvdvE5T3gUKKQqp4cDaLaNbTNsuXn
Ei+/L7Uo/txMVVD0dVvtbooknVfqOWrP60HXZ1rxvJs6ZKURA4ebv3vZd49d//tKARrf7Vab12Ou
76bo0G9ryArW6hC14++Ou76exoxg25BKfX3o+tTrY9e/7fpY2hp3DfMszvAlPJsm94cSSCKSpD94
71VbNvpG0c+hxP2BU3+zaiw8fW0K7xJwL1vDWRDrukAG4Whh+Iq5v76awqxfN9XLvoLt1Z43VPYp
AN/bBeSaL6j+v3ueeuz1yeoY9UZeX+G6fX32u8fKfDQOSLBL4vKinivkF+S3C5QTLVx1pBtDYLza
jjM4fKv3q4rNnmXLZfT9rkruGXDtuuWiHrvLxWJaekdxjNVMAXAVvLdRt4Q3B4Xq0H8J9pWOJbZT
alMqhrKeLQvFKlaLVsRcoZESyS2BKg/qMXWcWrPbcVGk/vkU9eTr5vVlyPr4/aoRUgcUqoZNEY1P
Jy/q/qjW1MIufRKxvLlYvdnRtYvTD88wAXDdkSv028XfPdal3CMbSDjLffAVTb6sKV62eixVQGm1
JxTjvrJ6sRu7lFZtDJiVpq1He7KIL+8Pfn2eelRTpzXd2W1iZBFCfsYPaiF7iKp5FfarLnLrI9qr
3wuE+lwUl021Q6QaY/Gq/Kg3Y3/QF5CzWhjABTLwLIa3Idzy07h8VGZL76dqTe0YInHeoLJA5Soo
NbkDFydbcvkbLG4P14V6LCrtb3oxLjgTYz6ObjAf+2VB217sir49tIuYKW1RG6m1hBi5njbYYZKe
fRyWhSAkewfZ+Rjp+YDqtjeabWjNj+Q3ACtCy75S37n6fhXMOgtmThj1oFTnjr1osTB0ZVQAV4FJ
1ElaELsadEND1XH5iNQHEyA3R4XskrSiW0df+tZRrUXIfl/XJkeWm1SWzMByIgJWirZtzNbiUloQ
3DogbzRWJSUKSyfOfKrbvTFScButeXjigyqPtqnRNq0wYds24aQbH04BND3KErClu82IPhJnQOwf
MxK3MRXTHho9XJIGaQxMqIeN4kFbavT2jg/9+qDar/aoRYEOLAXrTyPHLEfKN2r7uv/NQRTosMMt
I0QqVQ5u9u729SWXsJi1HyQIYDXziYRsQBbAfKG2u1xOCMH9vaBlSHDfYO5FvndEaB+MZb9a/C2W
XT3zegwZVJi+3h1+PaZx6Koasx5Q/QJ6rBazXGJK1CpnGRb16s/8gvf7JwcIDtxS9Pd/PUYd+P/x
mDrk9X9RTwni4Ufoh81GbV0X1z+1H2EmW1NOoWD5INSndf1z322qPzTVdvb80C13hetCLDeh6ybt
hvIYLCEtogu2ZjM6nLBL2Eup7mbXA9Xa6C6BLNfnXHe/vmycmcX+3YMu0hCuuH/9b9Ux//IxhzH8
iqrQ1tHDJUuaM10tSBLjpd6vqu2C3vXrQe93t7bNV/mv97950feHvtl+XX3z2qMx8qvTpPP60v+0
Xx06xyVcXPHjzf/x96t//z9d33Q6iWd6kMn2zTtQq9dD3ryE2vN+Wz345umv+9+8HTPbWS3zrkRL
jTeL7M/NHF2MRbwjsaEccX38+gTX0rGGzxmczz9eI7A6gyzqDGObWlV7ZOaJ1/+CgFKA2vB4GKoe
1UIB2uleNsc0sfBDq1X1oNqNPp3Z8PVItRZlkViTAU60y3W3I5fJstr/5uWMJTvJGKoKI7CKUVr+
49f/SW0nzfw8VzicoQ/71IeW3erpau3Na17f0nU3X/ejJgoC8fKRyNPGeFG/lesvQm1aoSPwqKrf
hdMnlU5yFD9AdZSeVy4KekYh3E4LYNoN0+FIjYCGZZJ8XaD+i1Z+IQkUHWsoW4qyrqjsaqH1gJFv
1Go+p7a+Uqv+z0baMbXqJaAjW34z1hKdg9il4gv9YzMft0lytD0PIZgGOL/1oi+MfaggTCbyGKRC
k7R+0EVFVLI08MoQtfgT6OHmWMr+E+7J/BS3OC47YX2JJsvfqLl1ysvQ9PMJJ9g0y1+npu/XBTxt
smriBhhcyG1Gk0Vy0iUahjRkgBul5tExuZk7iw25JuIXDs9usDD287fY9nhqlyRVnUEY5w6WJRRw
2KhmzUZnlN5d566qFKFmsfloD6SIUTH3B1TM/1u0+y+Kdg5UsX9ftPuMivVdyW550h/CY/EPzxaG
B6FMuL6j9MV/CI/9f7gOhTnH8i3BP8Yb6THJnUsdTddBl5qe41I6/F2ys/R/WL6PhlmYsM+Ukvkd
Nu3fhnoukLS/ADRtx7RcG1E0A3ycGu8qdqJ3arpHyOYnPczuej3rHgOjZO4QUfEgGnsWwczFxyLL
KPhlO2TcKPj+mw/t/m8gou/lzx7vwvOFzsfEZyEWWOtblFuPCwXFJfaaIvPrbWUHTz2lormfxMWe
TdS3eXPbODQgo8XtKOg22N2vaayiXWTjpALa3/wHdJ6BxPz9B0PN1GBY71oEnr5XZDeaabgVOd8H
g24tuQtat9YlOQ0IEn7kXaLfZyOM/LLt0MeG3yzbLVeEr1At8ghEt7XHoKB9SsSH3Jm2DW+T+O4b
15/pLupccFwkTjsqkIsgqgs3HvW6dek2e21o94MhAnKVxg//4UOmAvz+L0JkztnmcUJ5S633Lx9y
relMC9umOOj+rJ9MlwmIF0H7qmJYOISg7Y2giXdtOhpklFg7+p+EfK+csqvO3lg8x6Vr3BWG9zEw
dH/zH94bp/o/vTdOdNOC2MuPZDnf354AXdshovTc/EDAwmNA0W0gu/1ApW3ahTr5mK1Pm2Uya4AL
EiOGbUC2GuoDgPRxZQbpfJdrd6FOe+o/vK9/OjEdwY+Qd2U5Pnm+7wmKCfrkykCovbdQxXeFuzJ1
eii2BuqtEsW5s7ubKer8zYzLcWeEwwuk+nJdFvV4M9uzuM2BKfz7t2T/E23RtRVmEX4x3yUF779+
VHg39ZkQg35vJmLYMo3TTk4DFgcnMajAuHnKgltiBcIHbHTJcyGczWTjIpgtJ4Zr2o8g1arxUlgl
wpoeaVo/ZtZxMkMc/bP+sRnou5JTcTubGZw2TH0rO7WeHXSrZ6enByatbSESmLnjXaKUYIsmbK6I
EY8ZK0zeaG76YPpWEne58jR/3LZlCWXe7ZngtQfbLD9Hi9ANvS13brRvpobybGi0bVk206UpmCCi
8k9qY6MjMVyPLuBDV4npFlmd4zcxgRKog4ZioOqM+u7ff7yGhXfj3bno2kLwOL97HdPIYvt4ey4i
ZvEQ9Hdyb2Cpcoy8vBDzdKoL36f7ZjaHpMarmdZYCsZgvOAdnE9zWhT3SVRQ64atgt4HAyAokpPf
Nz8bSv8kMvABTfLHEEHnQgobnNJgDk5R4H6v6iTexfHk8/lCH3EsiuWuVn0OCCuKIg9O5Gi0iKoN
90i87X3qGc/+FPWHqHX1i9awUGupH4aUsuR97wPpMKPJ2bSaiO7UIov8C5oCSl+lCDbgCU5uWzzy
NcpL1o3jvu1s8dyTE/sQBXc4r+V90eViRyCPeJ5bcGRtE935Cb7fYUJZzMkzr9sQ7VeZrWxk8LtK
t5uVwBe+5CvV24go3ENVJAfLmtPbzq/SW8P+NkkD19YowltKMzr8TJkduMGtdaSkW37cMYlnDSFJ
U2udsTyuk3MqoOA4kCYvXZ2RM4F7MDdCjPjJx0lr5Z5bW8uwcp5ORdOLC+ZfYqumC86de8+utXVf
NSiljcI/D1HdoK7D85XpI17AshIHbuwImXRYAoM1lSfhLeRC+lBnSSpB0s3TUYus8dxmhPzm0twj
+/6KL/ODV5XeUX1HTkbYRB2ZArtq221NU/8MKQ9yX02ZkImufSbFHpm2dqGiA65Wy9wzd9WDX7vx
A+W/E3pX8xyJNH4ItB77buJHN6VeX8yGEamm1eIJ5TMJIYFXIKeytsJwwrNNfflSe8VEbhxni4FI
lwCl6Wy4CbZ4ussPvhMnB2RziBqq7kvchcWZyNSFKS7blXQtusT2eJxc6GHmxF0+0cJ84/UWnsQx
S84Iz2jhTbq5D4boks4ukc6CYXpUCi6z3viYDEVxJBYkvhv1KNwmtJBWs0RxXzhNBhYMNQF8Fv0+
wFEex0l8qCf5dWzq6V4iILzvu/zFT9PTLDs4OWI0iTSptbsYZp7aMi39GcEVH7IoYX7RjUZD4R/t
bD4A6Hfv1IKQ4Pjge0j51ebsF97rjtTm7+j6AQjd8liUxAPx4xWsD6Ocz+pg09dBe3iFtfFzGHW5
S8BWFbbhAwHa4UOWL8odB4ei2pxqLqaNGY23VuPg8+EIixzMcDWIY2ui2ML0He0MIw2fQCkgxE+Z
xnCB0R7VQk/sY5RN80Vfjog8Xe4zj4qeiQmzNZ17tYCCQaqlNX1XW3njzRf+PKJABNfmtq9AC0XZ
k1qMpKJ4s1tsJy7aNy2qleBGw/d84wLGaTI8YfNYV/d+NsDdGf3uKYSXyQ12PmsVfU5p+i8i1l3c
RlBHTIpYogxfKhqUJCq6017aSQdhqpXYMuDxkb2sAY7Gay1nAwRoUFefPYT2sfNjiNP4QzdxEutQ
za3MfgG4C1awzEEiWpjCZW3BLzHG71kp/fvGu8lc44uXm2B+biw8Gy94s0+WA0M6ipq9Q8wuSJJ+
P3VIvMCkrBPpZydUp4eR38VGA3qJWDg74G+vN+3Q2ZQI7bNsUHbGRNbuUgsRTejOw2ryALj59TDt
MkKmtuFAgFSPyOugV/Evg0vblkxDiysX+pMM5sW6MTxAWTvUzkgisJbmzRg8EIX3pTNltLW4+O5z
uFRFI71LqXXRWgvAC+l9vqMfCV5lMj4knUO6xdQSPBIVqB2H52DU4L6FvgffLQroH5cFjGE/2gRe
eJuRGvv6acJD1Q4zzD1hGyAQU2u4iZOPtpTdvd450CuAbajr05x55vPEudy0nzxdqx64U11ycx5O
OFhgCXnjk+uQ0C7tE9VR2OsZjzJ0dzaNOVbHYRi/WK01b624vdDoxUQ3cJFwPDJEZ3gSbUW0jpXM
+8jz6r0wyTLiBT6H2fzkgDw9x2GL+qcwy10KoUcfB3+j+7GGWW0V0U1e+ZHIT3x/916IFrsL3Xu3
giSQ6oELBCPVAAa7ezsrmfAKMmwYCu+KgKaw5QVL/rk5becc3v0YUyvTogIbpCa+6VrRMF6Vmyoh
AHUoZHlKehPETdxF59EUpy7yhrMVbkxRzBch+1NRJtrHGaOND8FzAAACfCNL92ZcXebF1cCELNu5
dRFvLS2ixTGBd+8/xiVGEm8MnnUzhaGi28RhT2tLIhXkdNReQhl6xGuWO1/2Ls3ucL736ofGTgTS
nBg2bTVW/PcEb2Oh4sbazydvRHwcTWh4x0Fkd3ruOUcf8G0MfyIMIhrtdW4fK48slGohakxYoM7R
Mg7IQd52hEo6oWUf5xY4qo6movyuEyC71pGf701Z3daZUV50/2c0kG0aBLDUoHQfUrv5GS/1/1p3
zIPW+XdCmu7RnmYyJ53cXnRaAyREc3yE3SNOhWtxO/bocJJPCF+0G5t7YoswbxSO9RXBfvU5dqOX
Ph3so9k2EA0h465lRuKPI0zzYEn0fGQUNk5T7bwW5IwX9+lBr51LTRRhFS8kSxykWoszMnXuRZKX
OOlA/1YlPlNUsYTy4JBLkgSUatAc1JsnOKh9qKR/W4aVdtTrmKAA9PGrTsb6rZ+nqMVysY3A3vd1
w2WgjzG6gG5ktIzmGndDvVhoO+gjFn/ZpDXdHdlXUBytmKipaPTWPrJNGGJ0tSRRC75Z32VN3+zH
FgALqfRlX/WkjP1s7KK8HUpvWM9B86uasdUPITfwxK5WOc4/kdTkSUAr2mclgWPc1IqNxZe38gW9
ICeklBelrrtuWy6FMhg/GkTRrqKJPyHFvrtOsfocjISzaXmNLqBHVYAJ3nEGHUxpkqg1Jybz27DD
lohKc0jtzRh23HtC398OmUN2Y71ByqWds77LsFTaKOtbd8NpYqy7DpSC8zOjlX0PnMKIXfdgdPgU
mwQvljV5R1lJ/Kexl+xiahU3PdLr1seKKwdUimBcw6ohXXpYu2VkPjcS6zAQtBzUysdgHqotAIZn
Q2LjiudgLQecvrwdMDh+0UA+8JIPctJ/NZBjboLJTR4bNJmyncyvfa/NRB/k1VZoXbkipAiGX9dX
pwyl9jP8EpBaEqSr6JKL07qMTc082WvRSDLlsikJdQOoyTcOXuEUddyjehsqjMzzQ6r5m74enFuv
iIZT5dj9TTY5AUkcwP0QEOefRBTc4w3uf5pue6D2cOs1FfAkCNarJi+ck4G8HN+zlBu9NwClCn4g
PBIPg3PyDFR+9QxTIsliaE9qT6WeJatT0/sAsBYWVVbEw7mRYbWWOnTBIu8IqXCnEKEv0ySrMdjU
gh++MJD2D5W+je38S8OE7NSHcXhWa2rhYpZcD7oL0TosyVqudUs7+QnoWKO3juqQFkPrWANQG2f/
l9sZ8brXp4tmJ1QaNcd4XRQZ317d12RaY8cAQUr1GYd5Aje8zO68Of6s40HeavpFjBpMwfp+zBzn
XrO5+5RB9ahnhr2vqeDcaP1UParHpD2Stdb03q6tTI2htAZ/dIqaxzKN0LFjh1Nb0B3E0fEwEKnN
cG8XWHE4jQtcrHm8cTy72nDKmA+pA65wSmOgVBnQ7mgm4KOh2nKoTRTVoyPGC5lkZzSv9VPI/8Ft
49EVXngspzrfWxZvp2lEffb89IMA+HIWnXfwrAFVuQ5rnLQs8dilQn+MHEHgI28w6HxrWw46MzAj
3FCaGm4Mufx8vGKDUHvPdKM8e1x/V7ZvI4zWtDvR+vpxmnX9SH4qPm617Vb4yLD7AR+HI5MwQTpp
9KtXRp5Nq5Yi2tHSwkdTes1uNtFiIo8ejj0DO+xP81EtysyT+ZvtaIIq78F23xh8ztwyJ+dnLNoJ
VfoeDSvC+9p+yCqiw11+RCfG5aDY4GLneeXTXW2S05IiuBvb+mIEM7kmsf1J0+G1Za5ekDwzHLAu
JRtMhdlGhjkI6uxTUzrfEF+FJy1r9rpPSkWex+ce6zdfbPigD8nFn+NLA8nZ6YxnRnj7REh8kbzV
SVi8di64RBKI13EX8OxBu0mm8UudRbCDjeQj8usbMevmKkniZ6dg6tWYB5MxWh841opecMxP0P+O
TPirO7v7wes/4ISXq36GeOvMa6eIgR4+RxXRMX2XlDu8tswAPVCdAzQV0Q77xOoeGJx8jJY7TGYN
O7zBrQ6Lsqr3hkjgChyMJrqn2012M6Qg3SCdRSwC7mAAZ5JN4VmzpgPmLvwk/VFv9a+lfGScH2wC
eDQ3M5GRmBBccUhwYK3sftz3lgW0GL/vPnP4TdUiPsU66Efdkz8tzZVbOoFfx3SubuDhfzRKpzug
exsDRugA3pwDpTYUwxnIYlEc3eVyqRa5vXaayNmLxP/ZzvydiWx3yNwPwuv0jWXZDw74nJsOLrNR
YrrXisrDyqZvhx53bmpqwHQSkmAc7VEzSaMs697FRZl9G30go/VS3sm9VZ16L7rha5vA8aDPtSNc
VVhtNzZIFSy30GS4deLUYjpU5uJXwEddDQEkY9IasNoyEOjS+mv62Uyq/L7SSYYIazgCSwW5qObu
BxeOOy5D6PiQot55GtydYnDrvZmXvwZEAPCGbGMrRt9+CR3z4teY0uPOpwLqiGORRRbzq8j84PgV
pLc4O8b4ac4WhLtV5AMRM2rw8HXlYrZdRl9F8yUuyuojX8mtlgUvTd3DCW3qr2jgoUI59bxrBxvz
e59BC4rAidpcQ5i0pyf8+iM0IJOCmWtGFy3z13gqmksHtmrbdtpLz+WniJm1J1PvbaqK25cXVM3a
ECaYzyaI9l2moTXXcbheZBWXu9atqoc4pmKIWSyXqYOpzXWZlDuwYsSEzCTIz31WwSCTH3TR6Wd9
MAnqtjrM00XNh2j8VjhWEAjWdtbUCyiuP/h296WgcHSD6WeRs0Zbrntcv2z9zsyEex9RoC40hxzo
Q2+BHqt06KNz6FqnJPPpfOrFl5qx1A5Q0IM+E1EUGDGoXFiunojETdb7eOYHKA/Z80BRea/FSb+m
Sk2kTx0/uVa61ubAO/Ot4aCxqScFZLZtvJSScgIzzpWzc7JSfv0Hd0xrIKaE5qj7BtblD/5kmwcG
CucyDSFmt7z7zEoePGcIPpRJsS2r6YXQsQFWs4HQbwIk6EVNSaptUmBXSB+ERsZSMaLMEDguRDVj
6hnIc2qDYIWZDvx5WN/1ZXtJNbhbUcL+dGJMG+tBwLSo3g9tbayCAqEqtYmhS/HPlvOwDqvRJF0B
DpGTu+U2cOcPr3oqSte/k+JfhVctlpa4q76AkyLqR38uC3+rpYMF9r+lJVzlmUEINHPKyrXINfrm
zdk3hPUe/NMAO1pv2N5RbRPaDXQ+jg5XwUXzVyWGJRYZw7/cHSwt16vOYnDJaJmG6Mkzip2oCIHp
nc9uWstVSwSKs4GWss2nIt33dY4rdjlg0RrNSEC4m0wAOppsrdQ/atEndD+nHxFzcBOLOIO1c5DJ
+JBphDk5d7KiWyPj/qHAqQyDzDtCsclWWZV/nXIoi5rZepz2UjuSn9LmvmSmqXkbN12w5040bEP8
JY9BDaMA/ROpu0P44C5SzvwpdvsPje4BSFxUdfrSMx5D/2ZsAFVOYl6b5OAN7pNsaKv4vfdRx8T5
7JNg8Ty7yK0h7GIjOqAYJHHK9CYSeuN6bbvAadOygqsDoLjusyORlvo+xCPPFyepZEzFYbYC1Ehz
lxsYObX86CEbprhqPY1cuKoqPfrl/IMv2+WSrdkHbDQAto0E9WY1fTKGzr8M0WzuMhg6TBSBks7c
jZu2ZAY4Weu+9CjrZlRWZBaWd3bS3nplScAPoBWfM3mt6YXPUVjCzBFzEtGehjenn5wcFk9QUGwI
4rZYt/TLzmlWXExS2V8q4KxblzHCIevC/sEnjm5pP3TfxxTI5NxBc++sJ9eNyh0/gWIfRFHxUhbB
qSgS7Svpo9XK8kR/GfMou3CLZqKEZ7ZiMP41rKjxSHLG3NH63IfRA5Jb9yfWzHUPTdbgGnOXBWZ/
LnDe3DT6tK+t1vmWF0DLrQ6TpqtTSMfB8uiPNHR6SZGXCTUYQIx2B0MbMLzluPmx585QF7h0TAhm
uLd04AIpTJbVAJ61HneUOGjgF+BHEJA7l7AGTk0xQaw1R2pnt9HC9dSS8cRk/5eJwowJpXPAVQ4i
1S3uUtGLZ4pt6PQQlWW5P51sZnCTWUZPTReQlcMWCDbSEvLOvXSGKW6gspKGY0nMrFPxHDFHWCWS
WXDYwNNOvL7cWXqHgW5KsDKX2sMY3k6JTRJRAzNI18gp89rpYH8pRvBGUPLFOIKEtHXjVJlk1ri+
sA5DAiqkqXr3dmjyWy8p4jNMy4z24HiiO1keuGbe9iKRD0bufE0B+sD+zdclFd/7RCcmzYi4SYlx
CZqXj7LlZtyGOhAdb/7R1nm/x7kHaJLiKnrpqECIRAO3gbOQNHjt3DFub2F0DutkQKitgZceUpzR
UDU+R1HHEH1oxEWVpXzb3NE2ch6F/rU2LWzFZcktrPM+OVVaraMqMgmcmXGxV9VWGrBBg7Gh6xnO
L/FUF3tjGp74tqbFjc0cKO1nYBWS3BWPEA0f38EuDfV5KzjBuERkpKaA302pDuPcA81sNh/9DvN7
TxupnnR56rOOzPXaJjLvsyvzu8Jum4doBlVYOGF3q+XQhyxuac3Qjjt7+jz5w8UvfCLVUwJM+HiP
U1x8Ih9tOOEFPiVG4lyKafgY4oiDCx6c3Qhbpzk4RFSNtGzSybnzK5jgqQFocw7bO5LXObXo2FiD
xMRX1tGpi+Xj7ECG8uwftTmCYYKAP4Qag+2EcILWLJaZekdlUvMYH+cbOZjuznFsQn+G7vv/sHdm
O44rWXd+FcPXZoNBBicDvtFEjTkPVXVD1HQ4M0gG56f3R51unL+7gbZ974sSlFlZKqVERezYe61v
meOcXNB5wJ4aJnXEj992aViqqb8lDaFOBVFDe2O5jY3vhDYRVzuzrskTXTsHuiTGOeoaAAgx5kVv
rE5DDhw09fGbzTkvh5TyIS1972v7DgG2dKLucbYGxEpD/hpPVvoAT8K65J3YuY0098iCHNSXtcKV
uhUBp8jAstyjsdIrZw6eCQ29se/NcNEc/2kV15+s9lThZkbUQVZ965bTnKbnHt/Og2swa6ZIIhyL
jHgybGIqIY/J01OiWQ7ttjOuWWvwoFb8NDo0A6Z2ufkyIv0DjyMyJE6JMVOJrbvw+lHYupdEgTLp
VfAOiZREEquNiNGsSDwmlpGFh38EVAEmfR8MTFQy6zJF2e/BLtwD7GeyvvoXLHH9l2E2v/QdO6xX
4V9PBG+xLKSA3rAkUNbBZCbM51F3zc8ic+1QIVoEX2AODy6gipp0ryjr5HWJa+JVJ/UhRZZcSW1b
GVBWAAAjsoEc6ZiL0MiffR5il/rTAhE0i0ITO88Sw9jxjinn/4vuEuJogtm9KGrGqKNxlA9WF3LC
bW4OOqHzlNA1dZS4pYn7YZayB0dgfzCqMGieq0aDSKC0EC0DX8vX9Jcsrj7LJ8ErmEdyzOCWrGGl
RsfQJKdxEgmyl9bD6apErmU+hDKdr4KC4mqvN6nFitzGPfkOVIS1SWoA6eNog12GzXUq3kbSmmH+
A0wzmgud1PICkVhs9Wj8UURwzHQf1W82YINHAzSU43+9Qyk0ALu3haZ/N+ZfU3Pobl4hIAz00dEb
IYSDuorOvCKw1TgndnPtPDTNwjwPczyysrK8lIUsLwn20G3VQoVsRFNdJgMcRUU4jJFR8iXmylBy
XAzYVpz+drOmgGbhyLNrFj4Jeh94hpgciAztrJeDfXHZ2Gm3Wtxti3g5p3lNNA4ti42rWTB4gtO5
0kwFAPvDohhimn5ehiHIMuLhlNEXascmao91r5tdNDgTgR+TBXeH/WWxImy6sqvHhwQM4CErGMQP
Vfdu2QB4KjhHMxNtRkxFZY+3GA9uwJKca++xbVr92K0392Wn4BOMDiU/etMjQ0tq9abzqwdvHVNL
+GE3ZyLawkmOfsYKj226YH4m8sdkveelAKQUh+6qG90jwAtmo8GwG9qC70XVzVWDvsqsCH3K2EsL
VwQVZF6cEvh2+ZAkTFk9TqABgTNtwTYpTXNvyIhY3Cp2b2OHXxmP9S2HkBnoqrwEI1D4xixgo0RQ
rWyciDRjS2Jj1fI98eyYE3IZvCJIv1Vda36NbEL8ktGtCPkRT73m4F+WPfGfvJBEWDRVKFsF9cMs
vo3CSrDUBpe6cqp1au59BJjZqPfPnmnHb20naNhN8yV2kN4lmQcd1fZ/AqhvQ6SC495IrEvC3Ogr
Lt3d4uIWbilJH0QdRzc5ZTHl8LCXNFDOA6We8JT4kY8NDruS6QFFaOXT/UOO3jLbtOjshINtQQxq
dPCW4WAOiJ4dqV2vU0E/YQCEIkQLJMNUj7To93lu1TCVzd9O3AM8rdQxCvT8VtOeprXwltZ2ehw7
mkv36+F+ZcBnCyUlx74G47CzyIw8FTE8DS5urnidv8sWnahPOyPUlWyf4SvvQPPAqrNB+jS0yphD
fRsSgqkE+8aGYXx7jTPxxgDc3BU4VvYDZ7cDnS2OfYw7t32qX8g0kKcG/t8Kmcg3A7TIjypwfht6
4VtFQXjI0hHb1lO1Vou1AFlnEQbkBxwD3lnoTN3PEVnKrWy1CY+vUeTgMdlsM8sIe8NzbtgHPxKl
urfKDOQtsa2PvHl2mf+/urmTvgWtoENdpQKOXYBMYBWyyrvuFfHG37W2NrKm818S1/uX6DWRWaUp
uB+nY0tIs+Bky4CUwHz1xdxvqmr8BLxV7CYkGDJAUd57NZN7szD/cTdnrH0a5xvNZgVwhRtnFdoH
67Hrfs+8q+1VRwOcjzzhJ6tXAIcsYXEMQrFY/Xkf9jvm8tbOHCQKxeluF72LN+83gZ+ij3Wbi+ga
86Tt/lfelc0+u/thxlVPepeX3u+JXK2B0+5n5q2K8GE1UPx5965OvZtBG4/VKNEO9PbViAAkr4Y6
t/oO1i//unG8JN03ObPau+n0/gD3B/zzoVYP6v1eK4Pd4sXqWHIAwzSXF2vY6vhx/8v8/r37A+Sm
4indn8K/PGBeI84Cy/pxN5Qqd+SNMLLk795StbpM48QgogZRxq4abAAJBXktd7suszt1vt/768so
MShUibX9l+/fX/5/+d5fX/717+27WeSvRy5iB+cZrGtKe97A5K938f61YdS8lamOz1z8JoPLFPeL
xAJTjAkpm51TIsgI8nAc/YDW4ev9B8gfDSxdnyZvqvXlbhi+P663VFwd97vQZP7uLL7fE4mv92bW
/bz/8P1b95u7C/l+Twe+xgirTn893P37fz6mmmj8yRr93B1TTAevA1yFj+h+735z/4s+5QRe5L3c
pvVrwPDzRP4mHdzBLfZ3h3YB5/5MXbSxYrs43d/m5H65/fW2EtMxrB+q+ydpWo1k95thvSddOELN
kiZ7Ix6nc1NX09miPU9Tjy//url/r0wWToaQQ7O8A1jTFaXa33+Ru9b5fgP9kzyjvJ2Qi/jVO8EL
SJ3QC4DurlY8VLtZdU0QR+y8PXguEQlzSrsvMOe9X3ohTCgUW/4bnuV2w7g5zMpqYot2D6BRcPQn
76KqXuycFuw47WdG+Rta58ZmiQWygzmkQLMuPnCKVORkoHHC2zA6fC9S67G0Mv9gzfkvP+C8wyD8
3VX8h2W3Thb5TBuV+vRn+zRUWpKmk8Shtu0b7BGOSg1CvRhKA13QD6txHjsri6+xxIy5rM3mNLpG
uZucPZ7ghtC4Wf+gF8esnMHoBgEYQA3eGR4QTcYGhs687yK6/3AW6W5Cgy2KElFLTqKSa98iCWbP
7m/TOhvuO+izbvZoegEp5jra0q0buoYZaQ++Ufefsmif6JiFgH+EGQvgbf7P2vnsYGJsVRdgUMt/
slrvGALy+8RpmBk+eq1m/kko8oaEHN5uBrP+HPibuHberdH7bpgE/JTZdvKguXXMWebAw8IlmBdE
GiduOTPBSSwOC2zjKa7pxCFjI+0JITAiDKn0gG5xlH5r0qbg6AGtS1jTCWbZc8bkZig5W0bRU+oz
T4RfESYVyGKvBvkZ7OyC6FimOTRkwCMcRhqosiMiFD0KuFYlOqQOPvhNsnttXjnNSQzUwHDCZwv0
Ts/JoU4K5ueB+KrcEHjBmpBFiV+35DYP0XPaPVSEQexVCT4x6GHsUdfsOhCgnGkLjb2K8otBIJlQ
0hZhhNgGFlEDHVTSlbSs9Ba09uvcWcE2cgHyoo14oUV143fXm3pOURQDCjp4UIqnNhCbzIH3VLvV
B5/OP0S36xb6pJlmwE2Bf5IxF5cQ1jFaSFnXdhIuQ7pmsZg/OEAA+DhZot1xbWc76kPoUDS4JsAo
9efckX1VqxSe+zjDvjJ3KCSjPcQn0r9K8TJ7zq8I8jShLXVOeH1Ltu2mb01rH1nlzBCljMJ2kke5
UuLMlRdnruS4bmXIWStNDlDMjDUfwly1subalTqXrfw5uZLoJpB0uBmrC8wf1AArr265k+tA2C0r
y+7+Lfgq0AJG8WKuxDtngn2ngeBZKw2PsB7v5K2EvGxl5S0rNS9e+XlGD0bMXpl6zBURdILZm1AX
n4KVvKdWBh/gG0LJVi6fXAl9Eb+BXpl9cqX3JdB+1MrzM2ZgaPRwlkOw0v6alftnM0ajMwELcFqp
gIRovLNRDG/3m246TytBkHi/dCUKZqAFm5UxCHxyfPMkCB1gCGyFy+8ixThvpWP6lNqGj8v4YNeR
xVpVBEfPI10m0gaJmIl3TqR9VQxm/cEZLs3iMCPoSBUpvRe7s72XSaSHuViGJ1wnr03V/sQkGvBX
M73q2a4eXdm1HNTFePJFDhcpahHbKEHUTknsWBm0oZKaqA1OdoOqugvC7+/UO/kho41I329KKRfl
ePWyj7LOSHGsxnYfkaAaWeMbQg/yYwcCf4QfUDrVlIWFeWtcX94ca5aAFpArTugaDi4ASD7JGZgi
ONm0/b1tGifiKoV8bgZgRIYbT3vaVeR8Gp8kNLs3u/OvE7qr47I06a4sVyIobdNdm3arWr1MCJjs
fs+F9YqyInntaM8nUVe+u+NlXnQA4c1lXck/SzGP1yiY61tmQExcVTdNS1eS4PJzvLTHweW//8/K
YrFaKf7JauGjuvJskHSWcIHR/4vVYhmsLEg9uz7mws+P48DQuysJLkUz+O4jWnydSt0Co5sPziru
mNwu/T88Bevf3B44pFlQTeEIMDGmvUqff35/SatY/6//Lv5HECVdj4GqPpYGcqeotx49IhN2xkho
BxvZ18KiPkcQUB8CNSQPkoyXwCohtNRks+jGLlHGxcllFZuagwC17sdvHcPlE8dV82FVgd67Uf/5
hbNWwfW/vHBEbpu4J9DhS1Tv//yscTMUdqYmXrigc/eFI/xTPEQPwgbsgXhBhs4Ad2QaxGlwiQ7n
2JR/XTDcSoIpSIOKtAy+T/ta+MkP1zI/FM0cmj/ObwQqjmT9ogSmG/OkFai5kiClPx1UP6f/Gf9W
T//ubll9PP/2/NecANcPXH6Nu+D8v7zqs87wzAhXsdRVlO4S6FbaaX4Jp2XINpsnVBnVFsnTcFgK
78vgpiwP8pYRN0eYs5J7tP3X0f/hkAx+XFz/S7B2QJqs/son7ymb6jokX5CMgDKB8ZfJB9kV/fb+
Jvz/BIr/qwQKV/xnGxid2OS/bb+3qkir7/9sBrv/03+YwZy/SQekBhFyjke7dLWT/N0M5ktITMKl
YyKkK31pY/v4B7/J/RseRUaMjm/aFv+Mf/UPfpP9N36UhdSihDUFXfj/F36TLazVZ/NfP2oMHSzb
DjzHtciNtz37nz9qXj41ZVvo7JiajgzdqX53fOpAMxv2VW31z5ntJc9xNjLoE0VodtSGdm3aL1Vf
kh1WLv3ZYeKaj5X7UhsNvhhtVYcUwOB1nOk5jIt0noYI1UM9PLl9zAAQ7CayJrTB6Vhe9dpHtttb
IIiPTs3lW9RXRPYGIxKWrqovOcgfGG8a1WAqvOcmWEDIO4wLvbzf5bEbb2cR2S8+LoBDZwnr4qg0
uFAN9wcBjWpnJSDg6omZoZr19LMLjFviC4Nn7hYXWbnFcZmich3Nj1/Mtt2h7Zy+pj7Siga5cd2y
IwKTUJ/zbE3E0XiI9IrVdhr37xNe+k1isKP03dK9E3vUb9Tagq792t24pkjeacHtSqdAlLzQ653U
w7w8z1EiT4PffA+8oCL1DPBkM8ESTx3/mrlLEra9gUCMoOpOPNhg3QKUQ3vPJQh4KYdrgHzAz+eL
jihZeLE+zI4Y1BrpZxYsb8ot7b3hABt1XfnbQBGvFP+dqRfGoEsDhrKYxk0DvJoBzrFaxhdEd8He
s15Hz2IvluWhMoU+GFIj2lTXTPfBh3nJnk34q09xT3zuWI6HcoJYNJcZwuu2V0dQ8ORVHfSIFCbA
ITyxMj/JaXi5ezTKPptg6xVJSBLwYrlXgwAmIiYb0swpKWkDlijAfYsUR3o3vWyzD5KjdkgYcdf4
pBrLRijQIL/4HDXHPCvlkcg6ZgoB2YokD7zpnIiBvafBcST60bdKi1zPqKbUGygcHWsKa6sjLoo3
59AFCVO8eQ2YM9tTMTXGNs5gRlXlXOwM+ITHLkf3YtROchG0tJU2f9QGU845buxnE+7HENkgrjGY
OH3ASZ8H3RYRyMzOdOOzbTH38zmvrFhF42BEWUB0OFaOjHDFJ6aAPrPrUoPfIAncNsmsXm8Y2F7I
n0yPSYWk0MxJHEPqhhDfPsP/JpQ2eGGbsG5+Olk3jJ3lThcIMlKZveZpfUi5ss5+RETAmM3kzUbZ
Wk9CzPLd58kmj1kkYC1dzSS2Lcnn5Glw6DdTYIuNHjf1fbYYo00tDQ/e+2Dy9qNPMlTqkT+GYaxT
80c1W3TjeclpsS1NmEXre4pdKosgO1mlDfdtdoeDRwitqLN+8zZOVX+Z2uSHHXXFqW04JjpuR2R8
VuyUibrNb4yQYIT2OC8vwNUvDZqeJ88sgbaI9defSUVFfI5E1yBypZN+F4JXD/Z1RJmkECvvtKiJ
Bh1yn8Zv/mnS6X0KlIV4PT+nEYduK/Y/EiNSF3o2CHLXbqYbqy+lIoW31QhvWYFvfHY+nS5G7qYh
E4tieV4maz6ZHvjkNgVqGdXJwUZOtU8qhSKnp5vQE66wy7LE2/QmuenmXPi7qMj5oEmWiVbV2Bkx
cT3YadrcMs5jWVt9kxIqqyIzB3nzVk/vRlDsO5n2N2VlYjO3DPODPtsbpt3RjUo5lweEokwVgQJk
dnoCNbQeJ/RpS/DFDxgULpVXcjIsvwrYa8qV0aHxDfU1RT88k9neNxhOYhi/D24wTS/Mbspt4dXJ
1ZsXdwN1Gx6uT8oGaQgk+Bll/9h5rfUsc/PRwvn46BOftyxM/Rhvc/KI3eGhgaeHZN/7QUDpvlHO
Ka6zj3iEaOyXtb+vdmrIshP9BWcDDig9Dd6qqSuBeHIIw/OWrH1Hy8iOWW38cDI1vmaR9agK5yAT
WhWu6a6hRa3asw+pq4s+tJr7T3Nm5Re/TS+xHmuu/n1ikmKk1xZPtUJh4mnowzhYyELtsROmg0Sd
rokibrzvkHaDDzuaowfZinObozGa6gg9fMZEbMzK6eqWhnWY8UpDqs1WY9D0tCS++pY5o3yELPeO
K+pStm7/rrw9hHpJdrnnIwHLhgNShz+yNOgR0Vr9JteKSWBFbwbRZXosczlfGj//UqQwBvBKXvwo
2cEvyN/a+Wc9RI99YvnvmWF8Kb3+UtdetlvW9g+8bL0GsllbC9vBvizRt7B4tw9WQpjajDcZE8O3
BUXX7PKTA4eiQ982AeVlFWzjeCbcJ+3SY8AVv+uioEUfQifc/hWrJPho4oYgYzOmcVLU2x62wWs2
59Z2nNOXycybsGr5g0zkVib2riQFYyfqYLhIbSVHJjJfosRptmNewhzMk2E7+EuJDtnIwiGqET7S
5w/dxDoS7Kve+qK3t5Uup/Bu7PLt4WgSwHXwWlDozuCYhIYy38Vh44f+4o57DxHGKa7McecnUpBr
U8V43hgT0AP/ZglChQfXeicFaILDLJ4YzsTbVrrOC6RhGY/jwSVG4syUE12YYzkhOzWcf0R6O3oQ
f1jz/B1RnviYxcUcquBjLsYXCqPvC92JLVrPYC9z/R4PAVrbzuz1dWkM0if874mcx7Myxi+1PhvC
RjHZ1GpLtBU+Rykuf24k3pyd8NKwK2YerKcGpmGr2RNx9ljUAEza85YMp0TqErdW0eLA+G41pvOc
czY/FWZjX63cTg9Zw06dSPJQpK78Y9v1JrOqRL2pNIOV5LOt99YKslVoNwoo8JeW6fIJnLAg73M+
m1HhH/m4b6po/OkWL6CgsLMyDg87geyrbXLxkhfxzuuG4GI3gBQJLT5rZ2zPHoGfvTRfULBMuiZs
XKTndgYGU6PNgOyMWn0iO1Ikrt44utbPOohodEfRFehzv00gEoeasf8V/uTZbdDLZDW9L68ofjdL
Q1WAuBcb0nNTcmVjwJteYrN/7bThvLWi2xSda26xQ5gHv4tDA6v8tcy+FTaufL+bf7Wmo2jKRfQ6
GWqtLobbtBD20mmsxhsnj+F+mKrfDH5BKzMXBJLE5TdQG3RszWVbj+SVu7llPqQF176q2wrv6WQe
eKdtZBVf/YDApE2jer0nRiU+jUsmCIVe5Vl+/zi46DL8jDbCjMYiGqEe69aRO+k35NgMVnJ1HfWb
0BN8JqRskMJc4D+RxPWOfvuEhuFzVMmq7nztPEO9rkH1lBFMUFycES90qMXBbJp8N+Z99WVo9hD7
48lYnoST//Qyyg5p6R3TFO/mUxfu8BC1YbLQmvSCr5XzgnV1fET+892BVB6Wy5HZPRxqkelnTKQ0
Cjvv4heEStuuuJrEJJGieCFZ9Q8btvW1iwjpqOKFTcFL7W2AhZRhcplfOpotfRrN+0rUCdVa1j0R
hzNNcqRBn/VP1KyE2fMqMlRH5iBlXBwTOJxbIGrzZrBjcSg896O0NKFl+WIeS+UsW8sjN4lxaHfJ
GcMMNjJwWaiYANH5Xeo+DW0revOMNj0yH0tDJxsfcd1TELQLSuqeBnbHZ54ZBthq4y2jjRb57ReP
OADKoHrImsdaVns7Hp8D4nHonKPyzNTRzGW0C8Rsnh3rzAhSPDQZcfAUMoQCtIi0IneYXkpZfyQy
2OS9U5/8oWTvrJeXnGhmM03mm0rbzRRP05PCJNDbqTgRNmSfCIjdgzog1YzkSXqeSu8HnZuHpKh+
VRVbbmTY6TWvZuZlc602SefJh84nZted3CXk1AVm2rDJtUsM5Mf+QkzvuqNo3Gol/p3TvRji+dKw
nfz90NWvOu3r9RRgPSJHIe92Ca5eTiOuL+o0bK2a+BrA56lIs0OTFM9MdrMbf38uXB/VT46XG9xR
uU0dvGJiHIjolTOq4bUoG70Rgm+CNS9yrWZTd1lwMcfyG80k1BJGVVybPmuYcuAs8IwVkw8uvOJM
tA+8uYZg08z7AMzGsZ8werkD9pmGYJ50KpzX1sb25yrmgya75R7Q4t7aCjW+2AH8j9bj9LT+ZTr4
CU+r3ixlPTOBI2socEr65AafXZZjwsi6k4oDOBFD3W8aiu1DTzgwJUZTUFUGJ8Om8O1Tamqjtbd+
WqojikfsPKiaQgbPRxzZtyogbZFHJhnBHJhg4ANR/TdUOFx2nAM2rmPuMzn94fm1v9N06ndFl/+U
lskH0q4HRg74NTPY+YSYu2RfaXvZjQtgjSAgnoDtnsEQqtIiGE5WPBNHoDvrATc6qRxoyCJ4COTm
sGM2uyLOvmQ5eUeR9pl4rMsAb91eFx8ZMvZHvVgOnX+/PXVNvl2SOOMENY5HtxVyZ1nxQ4BJ+03U
1ZegpQJWQ3Bk+DaQ0cJaH81TcpHT9IqrYghVZ/rhKuPkcMVON3FgMYvV/NKn2P/zGfl0qw6O56L+
CTDPea81BmEmKuDu6rwnNBD7H9V01IaeYQxhkc2fQdaIByRMyIEJBoKUx2XZQpYRq12RfI1bPdef
KUkOXH7I9vzKTtFyzF91OSzbYfXjQ9d3D75mpj4uEW8o2Xl94MsNgIN0l/eLPgy+S0/ZqM7OqPig
ROBkCzeLz3LKL/B8m5NonF/Cb4f9hNh7q2IXD29KONcUR3CfG23v5kFh+NS7+4E79ecc2VX5Os85
r/gg/qDpbyGLSLJ9Eg8/Z6fm7S7wRjQSBR+Hz22iceAHZeMf+7Vth+2OwrYkhWCcDWJaGs/c1TnR
izlK+51KSvsAs0Jvk9Y/al1XRymCZJd6SOzz2qKwEy7xZ6m6GRIRuke1IlOGFgKbZbLRzs+UkL3I
bNQe/y4xPVGHbxrdMFPAJGe771i3D2RSfned+eca882587joKbjVA7E7qqqCWxMZp3rK9ZH8Dnt3
d4IySHN5D2ea5Pjsd/Q6CrCWKMqsJbpN0fCNkys/UAzRefG7T98b3FNtOd1Tq57wuYXs4t1jxH4U
Slo5uwa5WULTKuxtbEZFcF1GPKwdgxT4Vl1xMNtc7EzGPoDUl99+tojd1EyYemsOYdnsXwvLEG8u
bpBrinIea2LdgKAYkfWL6iXBJGo7VvcI3lZhAoqT0PXzXeCX+tRWD6g15ZV5Y3FKq0iTrVwxTxQe
QnTNBGAvyHUFCgiqrYwQfRiywKKsS6aRTiUezK4+wCzZdWUSfTDMDXuzzg9xhnJd2FQ7UJ+xdi7X
JShD5GH5AyeCLsSmzjiuiM09ue5kl2A/37q2BQRg3QKn1jIZNWTvbttNV9JXp2HOj8vcEmfYzQjZ
xi1qN/2GfbzUdrf1ksC5ce4IM0J8nrrJfEF3uvZzPtBVkVXq+i4UhIjAQ+Dae1zXBSK5vPlUEUia
iDZ9D7i4iZx+rzR5eWlrDUePY2aJHfJkLP6zKLV4Uv63QWPqN0f1VAuk9xqKDW42Z2ewHZyw9m7b
Xl7kUhnHGWUs3A13OuQ1TSpPGgEf4/Q0ixvqvuRGGsyXojP0B4RYGgbVj84w0ldZpF+ibBUERsm3
+46VIZ2LNDQCUjZweSzG+0AjZiH1+jXJWV/s1oZcgwo56bshZJGzTiwrlOzPdtwVH4ltJzsCYkYb
PziwGKIw4jIs08F6JN2FxDgdxaHiIu+Y8KIscZU+Ap2CYIIYgYOIeQwMLmr26gdC+IC5GTby1UpC
kchGME6J15zSOfQm6r14FPNxjBgOkveIujqz6DWJ+A938eYnBsVHE27Ny0QJaJG24PT114yuvt9l
9I7sPD74U0FvSqoLsUJ/ZLI1b0Qj7Z0SfSfMKeuUCdjAwYS2s9Nm8uDuGRv7p2YiJMjNSFJrQiT2
JOOkS35JJ2JbmXp2h3hqvBvKa+NIjt+rYuZCSHfO/KBsj8ADqnBIgogmYqZIME/SWzE6Vlij1tnE
8zRvg0nKHz1p9o081c6ovwgdbKSgq7lhJX9kap8ciyyixNceNkYjuJnqlz914TQ187bVHRZ4M/ia
GLxaPv2ZLcUeMVfsbk+a6bC55CkSA04zVDbjU/PNl4s6jHbb7FokNSSaqWtZGs5LkiS7TJufydDZ
32LjSxQZ/SW1HRAJbnRyLZIxMr8488uMj66WjKst8jxI9DwWKes8u7ixMwyDZkxpPhuZg7UMu8gD
KXyoMPEc5WjaXyuiuQIcBaya9QSSiGtWrc1ae9QvTtrSzCRymJo28fZLZlVbJSsWC7P60PnzhAGO
Vor707ITXJoGDgIpEYv24xvSZe9RjicwJM41YF+2xBgdHT2VW016EcU3UYuLa2CgLyfyV30/Cmmc
r+Bkj/8kKxjBR/BrcXITihrHxjHF7L6pyEI8EOLib+thjDZWp+MDaZxic+9YDMjrmIx7ZWik8H1p
6K/xu0Z5aNo2P2A0C0KPj/oCYIImUPJEHtOLsjmNEwf20E/98AGHckEfAUhf+j8HcM6veSaC11rS
IZjoTfjyaWQcC8IHAxstZ4KiS/dkYLTdGn7UvCaArgyKu9sY558AcfSZ5TIlIrYJnumPbNWk8v24
TCXJgG5DW5+4HhQRWP7HncGA4DwLvM8GA9pN2pToS62vFl1zHI3uvi+69NP1iO7K24/G+TkM4J3u
CbyQ6f5w8RXRsqT94cdUzskUnDw3b86qbh5QCVLYErf5nE3q1WX4H1J9Tadilg+UOvEpNvPkGCSo
CRLsYHiXDMDIikjSqLFcNEcILvpenHFWt/SC2zXqixGbgSvV9yrqI/aKzGIWgfHkx1Cna6QtmUhg
6Z6mEiydb1TffQN54pLHYUoIAzsOKmCDJfkOte4mgCpFa+FmZj9yXZoKsTeGWew9eGajz0O7JQbU
3uiMtnFevBgM+e08mM5ivTF/TbCDdZnPxzsgt0udV5MWygFMwDejWW3kimWyJ9OV4p4gzJaOq8EP
GVVmnv0+Oc6lb27bZsTUP5iPVCD24Y6i9rRstj7a1S0qOHV0MNi5HduXpzFtov+yIJAEVP5uD1GH
qnpKfEBjwUzbKN1PthrPfRyP5wl9mM/LRu+2zTceplqOFYg6iNuyS/lAxqhzMDFW6N5FGbc0zzJa
7YwFVFAD8fX+/jzzwV34fR3O2EVXbE2b1z9Q716vbpkEKk+mza4Y/OlISc3iqoDnidRRu9iEUPLz
7lK7w7uzGS1SOYNpaxYNlIQblEebXHnmaW5oDo5jrvclSqEaQjCpTZ+qLX7VSqWsRSQMryq5KuXo
aDvFH57qFzzRveZY7CPCb6tul2BzxQfihePU/MQLxi5q0KrKcS4EX5foS7ICta3Fk0eFKsYxPI0v
m5t4RaTHyWzt7jRj0/CxV4FQ2Mk1n+B+Q8sXVwjzl50RzMMZTFUeRv1wzVc0+TxZ414l448uCYB8
W/krwmmxpdwj3BTHiBjxCUnT38ZVOXJoGDgRogE4jFX+Us2I0ty0cnY6NTcuvHC6g+oA0xoabFle
V1wb4Sxbe/VSVvM+55C1max83AN0UAcir34gc/ml5BJ2tfe2ZMXviBRVUw0xwxsGGeySoKaC07xy
0oUdJwfS1T4i0xvQ+yGTm4f5m4NhZIMlnSqwCAn/ftKTL05zPW4WH/kXGUTGeTanfhPFk6btxhvR
VO8k88pdb5r6T/a7Pz1BUmcLVM7tDnp3ZUYQvY4uaoTIJ7J6CelPcPHE8ccgB+udtHSxwjeODovA
yWuwYcf4bQ9LPb8HhW3v7jOSRav2Ylfr//VwFekMUs3v86+kDALFovpwPI3gXDhviTFZyJk8+4zu
6MMaJ3dvpgQ7Tuh7GWPEYW4QqOz0sfwyu2jTBUISEcmdvapr6VjN5rZmfMJZhrBFmQQdFwHBW8KZ
8AGp2N409OlX7eSfzHZN9DtHzZc/r0sLRf1MnxFpnfsu0+HWzt5bGfxyuo82TV7+N3vntd64kmbZ
V5kXQH9AIAIB3BK0oiRS3tzgUzp47/H0vZCnu6s7q6aq534uSqU88iQR+M3eaxtzFJBuWX9hKhuZ
XHjYoArn4uYkgC19+msyYdl4qKAdw+AU9hARCumuNmtjFQ6Sm5YGqMhKaR+rQosbgy+OBJFrsl25
Y0Wn15uxbyMUPY68KAmNYYa4d3r69u+UKZ5j77y2tbaxIW/HTD4ycfwLQG8gvXBF9WnGAxdvcR5S
CmDnaWqvSwiOyCN7y9DQLxg3vGNff2u/u9F9bjk9ocO3ZosMf+jXplpgBm2fpHZujJGxzDw8Vm6/
ilxR1qFUD5gFOX2/NS0EnjhbX1Lou4HhvhCoAx4hsnajnaRHtUq8J2jsx3Ex/HzCRljbK9exv8kj
wUPsFOgO256NUE/FuzAhq2uUhEy0WTL7The3G5QYHe1gbc1YdebywU1JNRZskvKtErm3pWE1N3mK
hjMMmd3BPSjj8DEVNdOIwsLQ0Kb3Et3jwi18jp9Cxk+UL1hYPG47IfHt28geWB0ToLmONEx4AGjy
Zicn3HX6kaySbDK+o27rosTm/AGUhKp0W812fmoWeYwa5R1CGiJia8ajPaNqjkJ5ROAKGnkNCjIT
edPX4NAUEvyjNmw/hEGC4a44DuNq7q9r2iTb+0EOE+bTcKFmzgVqNM3oi/mAbzgJTaXn3cWOfqcg
xr2GL9zlwLjpK/yXm0lZx7AJYWpYdnuTBdjvHL7eSogjUnPItRGYCfaSPty1wO6olEaJor7OybIw
b4cAnxL1JDM87GWhXRKrBD4rrymrJ2hFG2ea0G95xPu482u1flkQttzwap6d1nigQuiZMAcXk/Pn
b8kL1Xq2yzW+KFHutTaj8yQi/r6gbDfNKj8HSPlUKyQ5YWBTEGOt2Q6ApTjranoVQV+YDTclG+r1
t0WwQw5uuHBpFzk+aBpUpFz5puzDe5Pg3sALsVP1l6oDc+WkXOhpOX+5Y0XgKnu0rmhomte79Pqb
/35vzL6GOBAbTZCpP5XGOwtMkuWK/HV6IKbJd3hgqwq24kzhW1HOMJ51A18UuGnqxq9gbyQIALlf
EYfQ1Y9emUisbviYlNmzBLAsTEW5vvMma/KHZHgTOv/qQ2fyY8LjfAPqOD2ekHTI9jdvrU4UqYAc
z3bBUs3FAGBQnt6kJFvdBHooTg0RJxL0waG3xleluGdwnJebJcBhCU6hwUSFHz6varnLXDfxVZaE
28wLuHVlwLZg/pDnYIlftcRErZhjTrimf9+3GWD1J6P9sk3jmdSvCxxQELl2cA5D51hb8rFFh3PQ
rQ78qksXpmVsEfQwX/o2mzCj7SfTYTlZOQdCM1/nIQl5eTf3aTedbSZCOGuj3Ww38tFuoFUkpBVT
7E63PJMdQoDxORzGC5XtA92au3VV06CJdPAFxsUvZXFA0CtvCULDXrJkby5XUt3DsQqw6gLHOnZv
KbrL09LO2i8gofhOOACFMn+SrEz1VMKw5KQLDjHq+d0YBE8NLSDq9La5MBFtgKZzJrvHAIz7xsuq
icCP6ZBl6MQBpGdbW5fhPn2uE6P3iyh64JwIGCsyxlBstl0m25XFyWiF7alfU9Nb9NNJpwltD8v8
WuYmGZiOcWjsOjiotM2OoUVOMhO71cdm7PtcmSfTbfdIBhkX5O5HnLnwvCyKGD1fBlYi5yYmX7tA
cdPH46ULEQFQmGRN/xUkxTeTp3jjuPPsK6sn7Lxh/zwO9WfhiE8j8TO7U2ezsjEkJ98KCwlLOXeo
BVxjPE2KIDAa9tYv6Kx92B++MTyWZJLR8VjcJTeJZw7w62yx4/5YbL0USzVkqQEahf3qQck7Wv0P
0zKOrSWCk40DKkMsjm5bXRP8f9sO9MDBItZ9E9bJ829vejv3x3QIrJtR/QxK5JiRDE+KXtJvnKzz
vfJXUwbZu1cwXmnzk2ij9NM71F4W+gkV5HGUhcTxqn56VevskrbVm45k0yAPzjHoyY2zTK4/xNXJ
bq1yxx8AhshhQCYVMUFuIbYsQFOfvFtIeBOcwkA6r7wIfLmsPMG2EvRHCANCQE3rZj7wcjiZWXgU
3aM5IN0xQPFATKLAW1NBmTqb4RcuiGJdp3x3CEbdmvxjTEBgxiFAxA4L5xCgUU/NxtljxeACz+GJ
OCMbIouIs3kMmTQ9NWSwnJBgzbh9CIcnWfYa6nZfpYKAWesH43t1dXud00rddQsi9CGsiNmNGdf1
LUP3LLtYNNgqh4ndhuGBAyo5umWlfFrp97w/VZn5I2jI1AntCfyY56FJQnl6CFRxCBgMcVpRpZAY
AzMPKAlESA1QDtTrNJFQIzVMuaYhIFqi2sKR/mYLCXm5gUyjXGfxO6W7o7D1z+Fu2WF0ZyeXBwTq
Smn5pZOwLF+2085kgbYPEvkpmmdbA/ftRzQK8QRngf0Vyh/UHzuzdaA8MeQqbWQuafGAuMLdaxBV
LJSRMOTuMZUGt6MUuaakg1JL77OVoY2HuTV088i+cWTdVcjzZK7dGgodEnQTnYVnxyzf9YRhh0yG
DaegruFkUVPjbmSNy8yCQ8MggWfTpvk3b2xmGEL8YqryQIDNQF+LQB7jFgojwco/XObBtXk21FTs
wih9zqraOs8lUUW1QX83QMSrMU4Z3OYghW+RgzWbGRNhAgoY3Er9SJfHTdrMMDfEy87CTJ3F/XyS
GTqgprV2yhg3UT5izCAeHPtjsrXj4Ztu1NPSNYPPmH9bVckpuJA5mTM0ZW3E3NHPvP5kwh1wQXTd
lK3YObOZHrse12CQiX0SjGwPVbXJpI2HOeWxC63x0WhCz494dVSpumExmvl1UB0SaeChABavJhNq
A+DVbajFvAlb6zurX5DlFTnKbQJVZBHT1YQcuZ0e6XAaHHuLj8Yk3kt3wUgyYA0P6o6h1/TulHeh
1zbsb+S3bCRs2R21CdyE6zwvhw/EP/m6owswPXpnFsHGIYO67fIl+wwiblNMPZXehAxp/S6jY8p9
DWmklqicujLTjIIARkHtdHJQ0RmAI/Y3zlYG86/SjKajXaBud70CxinrCHrVrS0ibrxpKfcijC6Y
TzdB0EnYjeIpz4bbsHCtjS2HmlAq6Vd1NW5No2TRzN5ii4adHTRipGrMd6ERfjTioeiK5aXKycKN
d3KktB6FsPbwFiu/xVrCdNJk1qtHE6KNd4tuzAa/0Uy7HLMJNMj3Ipt7n9QMhC4TKRkJzb0SUNnA
z/lmvr4aWs0WnlAlBZK1wb66M83kuXesN5f1ESH1zFeQibpWGXHNvWToEPdINGjTeX0gIrPbBzty
ozNrqrsR4SFJiDDLPWGdXSd4i7wy2Pad3mMYic+OJO4kx+e8TvE7wup3eR+CFaP+XwzcLRYbo3we
IdbKKMU8NFzrKrsEGsCjZfGycWUTIO6D3ljn8U3ewDluqvkjuZ96+d3OuFznqnipupot7+B9xpDY
95FXbyCkELi9WOsYMj9nC61FMXRcE6jBBlKCsXCEdrKr6vMKY4gF92WPVRj1fPwaKHBrsy3CFeVw
ckxFYFqxXokTNTRn339aJ2uzHzrIhS+u1t2JvG48zWt1/fvNX//UNE7OLJ3tbw+qMdfkgRNbNuZ5
SHDnOlj4/cb6r/f+t/8tZ4qx6Wg8Fy+T2795FIfEBEM60WfOTm/t3cZ9MmkJ0zKYURuBAGhSgtaS
brz5/V70X+/9/uc/+m+/P+VvX/GPPkXKiWYhVv22lVbKSVOT4LmiyCNYQ7vQWnAZlR3KvDkAnNMy
nokWwFBR8yJH+SMETXoBPj1CNkv1RtYupm38H5VjFnuJHNl3+Cw5IDPtSL2mVkJDVN24YmAgOLN2
7TumheOQ3PLKO3DE4l+aqUl6L5ouo1FDooFTWajZJGGrY1PJmEOxqt3IPj6HfJxkgH6PjsXvAdwY
TfD5iX3Qw/z3izNzIkeUYw4cpto5dXdQ0gM9aH2Fid1v5wC6ejEyRbISTklbU0L1xKmDFodFDP4Z
0mvgbIvJ/qxEcJ0hgxw0Lfy6xDb68ZuoHOscxB0ATZagjmYuNOPoSqNL4yU2M0Mb8eOAokg4LuFi
VJROYLz2+S+TiNan0frorPknw9Vou5jBS1hjiEzt+WC3XXVTpinwogldzdII6TfuIa0IBQhGOvtx
Kn8sc3JH7cJt0Gxf0UMzl144CmY3u6dc2Ll0RPgkdbqLrf4xD3x3MB5REQH9EeplhLBNlx7zGSZ4
IRF/bxlQwBCMif/28P2Ixn0ujMjmUhvnrdXHHcDm4YIV5MPtRyw0FA6miql4cjg6ZSUZtoTh2Y16
+xAvCxBbu1Y3Q++qG1m6z4QF9dS8dHRTPnXruGja6ml293ia77MeclUNncYPemdkMfyjVly4Xc03
LNfUv3JKGGQ9hExga00MbQl7gV31hkOT4PeMG802ziEyzqVX4E7NH+BZPkU4eFmvi2HbrCBOw5o0
uDFCwN0Zy3erCnnCSIn8nXEqzvkDkfcOvx2z9DyfD15jcqB44gQUPzvPXrnr0nw8yrXHG8oqZX/Q
BTA50Up4JY+FFeYCst3yRqMI1IooqNAbo2MVNDewrNB8TzBW1r/fai62oxmhTOY923ImmbND552/
6TS9qsm+JiO6t+gVx2J6dk3SngLWi+jw1WOfUO8Ixk+/v5GnQIfwNxkjI+fIMfYdM4Mhapwjuo15
ky3MYj1thaj53ABfuzjkkzce62iAuDtDtlHmzNJKsFUvz2msOM7ukyK5KfOenzsw0ydfMdSOb6jg
RtcGLxzqYTSudP+pt6fI+2giesE1GiB3x8GfK8q3DMZbEt+5ynrrJlX4thd8tZV1ayfOocs0Tprs
fWoGNI2gd/QYfNhBFLDFTvqnwY425mJGN32U09WwMpO2RPKc/aabvFt1b+41yBu/jucPmCEzG3/m
UQMRYbsgIQLbBTL2VKr6p4kXuYnS5JFMLndjktaejNlhhOv0WERstvole9Wu9iAXUq/TPuw0GylW
025yydPkaBpBtDdKGeENcjzwnRD8vJypyyhvy8kzjvi62Tg22EgxOqDxjqA/W7QzX47I0ttiIb6g
3821fpwY5YRsHCtEHXsMrg/Z2kWNuiSnDlRo47J5YO+IQzQbn92MOUfWJxoLGFuHsvK+JbgPUHP1
hEG72Xwj1pdfpxjVey0Pe1gsrc96+RwJQidDcq98k4rUD6gzcL+291HosLeqkrekqmxSq+D64aao
YRSQ88B9O1w4/fC04qXCyhmiAwbHPzIKB0zhaZ+kMo+WRsEPQTPDbmf8GLx4urF7oKq/33gVsUCj
YG5Qxc1dYQ0DSGXn3rURBWU1MUNLchN0wmSNUD0MliJ3hoXG7zd9hUBFmQY0ZDd4ndLJ2eA7IKZa
xf3OHqYfuVlq3/WQOtc9lNfjXOJI7ey028Jpfi5yCkWcE+NmYGB9g+uWsdP6ZikHRoQdm8Xf6d+W
iF8XeB/sEQbuao7oz6JYm57mh4hTUF3r16AAoLFazzQMhb8I9gEqEstXCU0SljML7dpm5zk0dy76
po+qYoNXITQrAE036wYb2NxKDE9/IJeKToNbmZehRf2ue8gFYWy8olfMlyC+IjLu/Ik0CbqLVO7H
1mm5a07sAUxcr5Vb9FvGcSue6tfMvJ5OQp6dNgaKtSKLisVqfrrVrvAzNYS+HC3uKvb72LMoNk3E
WGp040sq61vm59kBRUZBXdbfEQVwaryifAy0+kYizFMoo+XDKMuzp8fpZ25jjIYHtUQfYP5KqHAq
ZoNToU52EwJEw/JVAGhKFjXuh4QJ/oxlYCF+HNNiFb+L3vuwR9X8mNs30Hcgmc1r2EmHbmlUW1nY
vwKNGDUpQyC1jZvsgkHQGxYItmy8KFsrCiNm3sHPdJHoqDuQQmTAbcJyKe5mjUS0sRbvSa8ScK9s
3E/8tF3VXjtTPTp13AP9C9NTS2Stm9cvzKhYXGWrWyCHfTbNXyq5yimOnovGYowek6XLUp8rg5NN
18mXyJrwrKAi3nad3e+psquTChGVpGX5VKKRqwKzRV/cmrSzNTxmVPuePfxlrcd43zxXUUX0bcNV
VDw6cw+60Vp29QxiNomtAK0Awq65rkIcMBamKJ5HJ9LVKXSZwYr5pwfEF6rfoYRr+UvU0cltkHzT
vDv7eOSB8sCTX3rspieOwv4gUVg84fmiz8XT9FOFR2sxquNChbvV4dKfw0jhmOmtawM1/zo1rBW1
40AdLiH0jvXd79SQ3umjQyoiRsCM2+5cx3zokEsjX26Lu7BO2a4mDFMH0JCc6b310QrS2uOUcBy9
ril+v8npCW/StzHqqrsiTSrYM7GzczFTb/76J4P8Q9vJmfCT5G6Wy3h1u+g9mvF4QUizOVDFY+IS
yWV7A3qqOq52GVksB914EOCizocQqTnvphT/ORjEFNf+qdPtOzbt9DZU62NeMbmRqSVv69R4UT0s
MOYAxa6LflnaWW+R8yvroIEedUEPKVFLK9bBPR5vnh5Ujm2VInLNlps2UsH9gB7AzsabOJrTq/s0
OikSIuAXpG30CCQ80GhNYa2pGPA/jJySWEhmSRWmmZLD+GjkhbtzA8h6/9ybq/40NWMYVPgZBbZB
oTEP/hEq1kcBGHTgOkdHtJh4llbcDZ1JdnDnPfBw7XtmUzeptItuw9xm54Cb4C7O5n8pMKVQSiFm
z+Y4Q9GSvA4rPLVc4alxGhtH5Ct57rtOnm7Gyv4PK5SdRcIvG51Ba22PzhQnIOxiauc0c567zGvx
fvTW2U7R4ZeWMBkkmMuOeVJ0FFXw8Zun1Hp1chK9fangYt/97Y2bF+0xC/vn0KrZa5ElUA0o4MxZ
OwA1+7baVab12Gsv+BcPo/zTIszD6NoW+y6pXZuH8g+LMxAZix1DFwJE0z+qIbQ++iYZ/NROXJje
hsOEY4jfl/dqhqK04IfeMsa3H1E7gi/IsvLUy8x+ZP/aXjQRH2gWMLDIHPsLw+4nLlzMOL1+NufW
OKUewD5GctcpTZwtj327Kx3nO3yz9gZxcPQgsCEiuYg+syZDUzQtOYkxU7EFjMDgVEbaR/4Z3Gur
P7lkWZ2RhF47gU9PtvWpY+9MfdZar65kf/7PX272nwZ2HiAwXZSAwsEmq//MiSvsPigjdAHHXgTb
CX74zgnaQzWW/LmJmCklVQJPsO7Og4mUNRr2Ca+Bw2gDrWU8fB+sDMiIDYWeAZz/NrAlqquPKgQj
kbNv9H+oKg8v7q6elvkln+L7ycxhxaRoGY0g/wAtNzwZozyj4fnnfxs/9+/Nt/xxzvo/5MKW/AMQ
UMy4WIthQfbuZNkJeSnj0/1Y2vFnVLVYIMMSbpXkiWB7JfdQTqdNZcTGNxiP3LtKiuAmq44yUdmu
cFm2sj8F9Tb35kvjKTIcmpxRNy8rsrThfDG6ai+hrbP/9l6qIlBydnc/98TdGCLtvg8ckY45F28O
nIg9pP91JYEr17pfSkC0YWjqj6DKT7lkG1dM5qvZJR+xGOIXqpv+kOGAOUoAn48ZQvANWiSEmCM0
zSU03pj6OE9YJdJNn8SEF9Fz+GXpgeZlb3KcIaODS+TKsc4iujYufO86tFwylFri49kQjHDlbysP
bBvNLAdCgJeySaYAIHjxNrTO8HNg2UVe72fZzzMad6SgQj12AzqGVKuayB24uKTkMp7OJ7BdNNQg
zTGS5jVyPt0Pzns9lRerWdRPjtYj08/g7EB+5IYdBJuuh3+QBBJ+vqWce2x2OC6M/IjpEpo2JsMk
2nPfbvaLgUVl3LdL1X5ge0M43p64dvHvjl53KxJcLnLgdjQ21XuhHW9DMMoLWix5k0QqP3Z2Mx9U
hxRzSASxfWVn7zLKjCgorY9//iq0//4kUlpbStsQC0xt/XmFseCJDfAj2dFjYHo0kS7bjDbv9PCW
DeIar0QzGTbOjmGiOGfAyBj5AZVFQk/H744dEVQrO9EU33LFnJd4p/CgTfbk5qzY9M4z8X3YO0SL
U6BfVfVL52501+YAgJhBEjGzs0uP+X0QfSBsQ7TBdNSX+XJndnxm5o7qCDv8X1x8q73+D+M7agpc
bxAmtG2Z1h8BlIaqjaUXOjouurzE6SwuYo5D38mM+B6E4DkvBAE2YfFcQkzcyMHsn+loLsbY02A2
bX9tJR7LQQu2Pyq8M4LMWYeVNjIZPMvVgPo7zAeUg6sQcpm+LNx/G9vAARgmyQsXUbX12ImlTXvv
2NGNKNWRcXS6z6aA/bSu1TYTudrX6tCy/9ourLP+xUNgOX//1EMkkMpz8HswffyTU6EHs8IRXEfH
QVTDZc5C965vbPZl4t3RXfewgBu8qcP4u5ZoN2RcvY1xsG10OO0dbTKQy73qI0sv3WA9ZXOKijkX
9nOuQ7mpYTO63ETOqm6GNy/+CJApXIdx+FZPpnkU9YzPzZDmq50QltM5XGltgl9lLi+dHSDfZ40d
ldlrweLtQrbymxF2sR8HaXIDS7R/8jQRSEX13DMR2tY5rJC+L68Z2PtLwwr5dgrnT9dsB2Sm+b6t
ZtThynltATZfOiBkF87Ld2JyzK0jLF6mQCMe0Q/Z8BHbe1H3itYwxx4yGnc9riLAQpL0sXGpLi2r
mm03i7vf2hLO7FOb0fIPJkxmNdfLY6WsR7evynNfN4+2vfJrEEQ95jSDlbegOEYveWDXejbKCs9J
V8QHt1e4KRYXOKx37syaVcFoxhx57oOy+vRgOJ25YmnlbjQQpGJTDCuJAl1X7q1QrYFoCfnLhLRs
z/zjh4aMuMNNnW6wgBUAd7LgSkzHhYlDdkgGwFaVi5K4LUKilGjfd6aVk8PlasR3lpHuY5EWVzPu
j0hOke/F9OXBwrBbWWG6WaIxOaPpbjeOwdBcRW6ws2pLHGSXchS8UlxR/4E2ItML43P7TVkEegK5
Qcq1DB+mttvDEiFCwRlJ7ddjcKxAODM9oW+AwfuLmKsrus07C8nWZcwZjkocpkSUYfig7bo2We/t
HK3s3QRhdxcDO2W1XqAF1Kgt5th8xmdePmTRFPujw1dGgUOtvrivKMU2tqbvQ2Hq3Ob9zIKnCoyX
f36gQkz9+6NFCy0dy5WWdLw/c3cjy2AwNGgD9joD69VEeMk0SQUousVmXuSPgSb6saiSYDtbbbYj
M4DE9Mj6HAodQk9gcGcAZ74rPW+6toaITiS6T35O/BWRzvGxAVmwH+DmHm3beesKQP3VnN+pUgGO
nQ2ke/XQbuwo6+49YM6ecksavCso4ei6rvseKEjxVlhC7+IC1W/Ach6MaHJwh67bQLLj60LGKZMu
Mu5CdgonFvHDoMZ+C71G3Sl4X5uotCw2w+UXa3Mm1W5510PNQt3P6zFWlr4XWUcuqRO3+2hsEtJi
sG7nc/eWj0JfxzTe2bjNVp/ePo9ucqNvv0O8O8WEMiG0vArxjfHFcDRKtuUljGmKiHtNhcudZByP
wEPQnzjgtjmQd+PATwmFo9hLBcvRdsJrVyRIbmjBWM3NJ7gXZKusPnilz7bDWC8DUHvMmdiQETJ6
r9ho79K5hk4hH4oFzRWFt30TKQ87YEd4CfZ5UHuhZ+8kNuzNAkHskhaU5giTbtFh+pZRrRy7/KbJ
UMaMWJPOThGae2Tsq6htVUIgrkbvop4TnDdMviDGDQFazCQtl6PnpvV9jB5kAVtBjjxmPFSSSZjk
370UYYCXCDJoAnEWRG38RYn6/6if/w3qhz6Wsvv/nvh+ieLyfwB+/vqC/wD8uOa/oQDyTFMAhFhx
PPQvfwP8gE8QfNRR7lre2/8F+JHWv+EWEBT+tP78n+JD/wn4cf+NgabJ0WELx9JrMvr/Q9q75Bv9
jypHex7540ppaEIWEs8/2sxghFTNIEqdCoTa2pXzJfAmmAGKUXkeqm92zzjN/eYO1mPlQZjIPMAi
dOXvtUd0opJy8LsxDHaNHE51iHCx4eOenSz71B2uWcngwRqn4KZkEHIssHUqr3moQF9RAbnFxhqB
sRA1wyqPVUeI+++0JPdlJ1J/zpAzK/MjTRFn6cKlS3guygO5qdExt1iZMlm4sdpe7P7bs3dFF0TS
8P+BPnQt46IDcib+wUMiTB5zHhVhO86fhR+2myawRk+eFkPjkBS4ncPMuMcyOx9Kwzg4hUDg31YU
IYuNpp0xwpJ+GlRXxDXlW4S4y7GrOKV6j+wQAJ5eRZgslMWNAFKwZ7vFBNxz3pkhVKd//rtbPH1/
PKEufBei3KnbTO06v6lR/x3oFkQCYEmPpTkIg/e8BjZf2WziJ7L88s5jsrZYl2J8K2IAC3NVe+yp
agiRjftGTOZ4sBqExxMRVP44IvnQJcKMkQxY7t0Ou60NXOGtwIS0yWv8D5VGk8Bes3RDvJTQVluV
ne0MnVoO9cUSy0Ns1QQXGc3PHGnZBjTLmdhm7mjldJ6H8E2KBcMxSkUSGN/FEL7oqpOoJghmXaBD
4Sq00oTdvnsNI1LF26rv99wAXhbCDTnHjUGcciPANugurH8wVEu8tjZ+PZZlvrnIbw0G+E3k4NQs
0Li60s/5On+MiJ2yml1L/bKxHDBATvdDRCT4Im3buEkwEwoWtruIEj+Tzls9TnxeW6PCZdXpkK/C
AtQfhPGdUELudLpTTOb6I3f92UcdwMI84CbAKOu2RlOxGSNEGcrUJxb0z4VgcNxMULE6volRhixW
evnAnes7xrhkI8bhoBMEnpidv9L5eRoQ7KWT/HKjk+WyekKgcoUGhWqxkqxciaUgzuGc5u6eKM+P
ZcFiHRCCXDZSwhdgwxbn7V0tF3tvRna+UYs46KL4WtIZ2gEaD9ax9bYfmvdKNTyXY1xBqiVavS5F
v5Hutmuic+7h7IUVg5YqQXWDBNC+MP8nfAoXQ2DdhnPdP6TGk4vmaTW47NjHb/LFEiRHTTe57giR
I304YrbZLXIfQU0znJyahfHWNoC1AXV1eQhdRkUzqot8eGkGrOZZXbxWs/xEEflNZ/CvZf+uXSrp
oSt+tEn8ICIWMVYcX5qUEjjuhzfAGx+L8qHQwwRjqOMvxrIL0YYrGZyrhe3ZZMp3OOAoL8VdbS4N
1YM4xDNpmimpMXgl6E8rYDgmSnmmDy5+cAnwJ4L1HoWbtKMTGvpDJLrbqGwOHXdudxpPbdp81+KB
AfFN7+UvJPxlu9CcvgxL7eoedD8ikLXzIzqUN8u8mdZEcCY4rHn1ZzQzvzSi/qRyguBQYfmkvby5
qX7OGJdKY7lNqshkZYx0KUpC84iX3O9z9Jdx+Zg47Rcepo8oI60hzPaKKwmIZP/ZuaiIWn4cMcCw
cBBBWmBoUNwSR5NsmVpysDrPS0kLr7NvbCZ+oZ38bNjfFdL+Mtqo8kXHga5bLIiTd40H9Z7wfBJp
cUmD+JzWIEOa+oWZ3009hFet1HfUesQtyS85j5i/EWlgtH50mbknnoF8OUzAAavHTDa7ToJdo3qO
NmGA4mzJhwOEkp8FV97GRbTNvix7gVeyZ9WFMc9BaqXMOGUfWUIuJuQ6btHOtbp81HiIrRQo1NJl
CacGhXuV2RcgUAw5oTbnwwPR5td4Sh8SZ773bONYaW9rVWgzZuRVO5zMHNf4Xcf2fo5Tm6DWUvp2
KU5t0J+SJmo3WfBNqPwWZ/OTNzPid+bppcocQQ4szVkwmte/fm7aLdvAKffdEB4pkr+yVG/X63tu
S9AqXEqkBZ0CcOl2Yu6sGXWSDD+g4M+bhXjZLA9X3zpibsOGBmpdg8p6WD+QePo9HdkMTN430QWP
oZNt27EhdSxofdt1PzHu3IYunLCTbr11RzG8E7hignitLWRK6IvLbJl2sUenWDOHHQ2TqEMk0aVg
oKCdBvhCpEjvcqLnYESwn8T9SZCfS2PJurW1Qkzn48X0mlPRWW+22smEaLBU63tHl2+h16y7+fcu
4whzF8kG68vUBb03zfYSMzWCo7AreiSpCeMuXbTVpuox7zMTeW4bci+VFfnjvCSn0SMnTXN784H1
oei2X+0YH2pmjbupEOOeoc0lq5rXIJqujsZITp75q4VkOknbHyQ41Bs2UT9swDplx5Sh4B30s6v/
cmh+f2j26sdKUpaTxD1XLi1NZH8K4smWKgO514TbyFtgX0hGuhNaP3oy/MIpXh1nGX5Ndk/MoudP
Yf7NQRxxMzUJ/QabKw+xK/7MqdmX9lDtxawu63oREl6OYLl/JkZ13KBW4Hzh3jNb/M2p9T1nALKx
A6aL+PE22lYfKZvPLarEr8oI3pqov7MDpKDgPQoyUs2DLUkOCMy7XKMMF0IZhDDMcCxmtNLeLO8q
gbludp8SNW0NV7/nLP82fQ5W4DOpYoLYcLI5yv5SFCJJR1CgITpUxsgVq7grdmmj79nv0MP0vBSr
zrkuQG3wN4eOT++BSjA9RnHXXGUMOtdkv6TjYNy4ld3hETLZQDH1uSOX0zyzVPixuOZzPSE85G9A
fcIL3mgJB9foYHuz3ALWgrHulD9jZk2bDIrZZrax5c3JIbQ8tvD12nEy8XHVMxS2EDfISYMXRLyr
r6ZEA+nJ8ccS49CoxXwQBK9HGEDhDrBSskBy/zt7Z7IdN7J153fxHHehiUAz8CQzkR2SPSlRnGBJ
ooi+C/R4en/IKlsl3d9XtsceFFdSLJLJTCDixDl7f7t3nOcRznYWuWezI9JM3wjmoHYl4SfDF3RZ
t8Kl+0q2LeEUXBI3e4wJN2PYf15csfZWC+b9JiYf8bQeEp0u676sLx1RoRELOLMEKV+jpn9fNG7i
ItZfYaMg1EKtxcDic2QUTwV4Ri50xnGV8eoos947ItkA2HkfSqI2aqptZDPVhuCiwMu1e46sb1il
SURmlEy05otdzng0IJ9tmqb65KKGoB9+G9vNiQzYR80c79Ia80+SPVN+nrV+eg5jhDJSoH4MAZ0Y
3qblu+DXy5frX8f2uAWpsSGMFpo/v9ayUZVm3hOBRD/adOKan5xPtZM8DPyFtmh9RClHN7y1OZJr
nuKJg7mIof2F0C865CGosbz8vh++LQOSzigjmVS1B5xllm/XBKZI3APwCZxTN5GPMIzFg1URmcFS
b8ym35T1y9jNXxZceeeezgXSg2lr5bNJf36u8E3gSegUPa9qaTBewIgj5y3ceOhIa6Sfe/KKfVEX
sKm98R4YoulrFWL7poSJVJuEOCqCLVSxAvoGoglF/mzA1tmnJicYppFMyVMjGIsJCD+2UbhhL6aG
x3rSknwXC/cZgIuNrKHlbewZ92b6E9atskxI8JLpAb8etz/zfuqS/kiu2I8kUqFfwlHbcrxfNlB1
kstsLuYuaxkGcx9iAMd9PTGMeSxLkCZGlEC9yrRD5mFrrUux2qD6dgsIZpO3pyli4KPlLSgAcr5q
FyrRZDK+1wkOhBihnxpHC3JBJME8kJpRRmJn52FBxxWvduxktM5ylCPxymo2tUNLzAwMU1J+7MVG
CRHG+bFLViOfNSfkybVEP3YMH86gv+qz7mKT+/np9ZFBKJVa7dbXL47kH+IHL5vd9Yt/fYN1n6tl
ojIiPOXnj7g+mokd3juDdt/0AgXhqHu7udHZ261DHC2r0dwxoL4kUBviukq3GmgcamUumOsHc31C
1x90/bSezPuSOdy+WbMhp0HR2rw+zHQSFcaw3kau+2WSZEaWsRVuS0kn0MHtBrTEOBVKo/PuOM2B
maY4MaQWGw5wZEh3JcmmEbOoOXwWEuL79cevP+b66PormD/x264/G0kAIyMBNx3ATbOJtKwBXYoq
ZmMUOu9XM15AwDtgD0cfwBlpYVAfTgj49CD0+mjDaGy5xWfNicmS9QGgxNFNxBJwyaDT1Iz4DoKp
sddmx2EdaEvCxAgoxPab3sZhlPvTaCqwX57HXbk8jbQ/txOapkeQ3riwyd/dU8FQzWEdgmcxI3mx
q3rHUEk+SBOQm1mAYYkESahovxDSk9zsJwgGimrWbqrQbajbEfq3WboK+TTfHqo36hHMxpGXXJJY
ferg/FMllj5N2v1M15gZjbXcY+7eG8zS/Rih1l4zarJkDX5/K6foAvf8C/2F74taslOBdYLtITwD
uc2ZLJ6SAhOA0GrxiPTu7M092iG5JBe7ZX0oa7aKrgCWhSYif1vYkNyUoMm8HlRAJlONrH+w/CZS
DwVxFwExB7BGRvUkANzcjMuq4yvmdo/twAhsWh2xraI7Y0IAbJbyxBlfnNohTB8Ab9ubiFuGUqP8
NhA1SKj8uRJsYC1KiqA0qMRwwMAGnBNUo5pHdUkIN7K7IUcEEj2Av3NoAKTTvkqG6Hlcyg+rYf0e
23prrNoXbwyBIiBcazJwiM7oLDdcItjN4BxzGI8iBBUDNabjBoAZnIDcQwiXj0BPaJ7k5StdGI57
tTffCXu4R5ILdbePvsmqm091hYVhcuIgCwFtTaBed6tE47YDlXqrWSMy/IgRZm/a53lp5mf8YLAI
S9JPZG4+SkBVz5HWlidt6IttZZKO3bT2/TSv0KysXgaa86v9MHXNS71+GHRxP48STx/cZv+aB5U4
9n2G9+CY9NNNO2v1veeFt2Nq5EfX6togmsYXmAho2jGALItz7+7Ksk8fFcbTSwJfJY6Y3nM0eZxn
SCmpkhi0avGaADngTcyG/Sgt9xRPEdxOOzJ9YnlaFJWvIdUIMzVoXK3El54PlS9INbitG4kwu4jE
yc6xPErrHgKHftRW4kHm5XhAWmAP47MBBZ4a3abHHUd3pslgI8rN6gBN4pyIstzHRfhOtnn9aEw6
+RmDc5hjwRzEkLxgxvJlUFN2TLqDhtPn1JdZYA06GBiuXDiIe3CuLxBrznFMBDIat3bvxOXncDGy
RweNnRGqNhgxEzZ6AdLP4YIYFtrxfREFEV0ZB3scQtYOkuOtJA/h5NrTAyMPbw9FD++8yORRXzjH
G7IGDtaaFmlTsRaEIugGd0aVXEdgUfsfGFDiu35yv4SF9WnwqGSmRaGjmNWD4sqNgbOdDZIBln6B
bxzj+xpivMsrKpZawqQPkbxhBx8e0UL7WpedVVFGD0wpbkMLUQa9uJIDCBioBcdiqQW1O68IpSL1
xfJpwSO49/DnHJKUFFfXpPXSORMNBcR1cxcIWGcB0eOlepBJcZ9Q0hjbEOvQwZ4hOrm9VR/iqdQD
cNt31NPpvlKlewoBCGe9d4ficGCvzjU/clB8ZIt5vlpR9cL0DiSL27fSRmAlVDmjTgxRZ9rlC5P9
V+aW+o363CgteYaasmMA0N+HMXEWEwUjZvpHPbJQUUe58Eth+A1038yhOu9UpSiyx2xXWMy8V7P4
DsjBOxTl+bCMfRNM+bJzJMKcGiI4vdJ9Hbm01mzxMntFdxwkhISeDtyUp96xxv+xVV15UdmLMlNm
7yFwxW4MyTjbul0dFMBPzkveBiZA6gd6lhsX+99qEx8tTgWN5yGM5sP1UZJc6oYtWWvg2GzU+nBS
lyvMC//oirAmtW9GWp8iOvBDnV6SpgDgbXONNKwZOe22YJhxzuPmo9QMckx1zURYWLAu6JCYGJZj
GbmmZv/1MFlTtClocjzbJ7cc9fDOzNdQX3fuqD+414hi349TtpyFxwG+K9KCVAdnPgNT28UOmTuc
MAAIrP90/QCJ9dPU0+rIumpE4LaGVTJqH/5+mJFJftKH1YUk9fO8frg+MiXSpQ3unL8/7+Y82elQ
qPDLrugNRXLa9VHJOZwKXzDnsafI4rxTYlLmf+mTaGXbYMsDhlWfG3uNUEttPJUVxJPrv4XX0uXn
l232fp9w4zeWeXsrM8/5x/def8D1w89v+O1TLFMFRh6VmlsVcQb9+S2NQz0LDHf5/Qcars63XP/H
vx4aePfovoEk+Pnd//ifrv/oajbKhRZ77O9/wfXLvz0/zzVqjsCxWqlg9TluQnvTmZOz/fkLfvuO
/+qn/PxfjIk7N+l0/KRcjyyEsCbId/XDKrEwo9swnYBd4qNav9wIbM3m6PFHpuoxiSC62BWUkOsH
J8RyRfMUQsb1c3f9ygQKDKZFXvlYDji8kZ497OyhX9ODtae8dJ9t3AVbc70CuK++e7R8fFnNle5z
iVdnxhp8IVIc8AnHAbVm5k9et8Bfn5rDSjGag7xFZj8xWKAFQDxdKvS3qVxOahjf46LC8Ym9iCjJ
3qzJSnCgSgyw2eJZkiXs4DbiKsIjS50uhxeR4SJVWf2UJM5HXNV3nmx2keXdV0b0ldwdoIlDdksn
9gOTZjsk982EanLqAbLXdnLi2P2KwbjYMCrYGoX1zW7JtqLh0210Rbz3ahWD0oBOuj6CDfqeFYVF
72OCnaH1YutELr+9m28A3H2ENgWwZzyVo3hJs/E5bqB39qYL5o8JAql2dHjz8Tuy6l1UcTKyzfqz
Ej/ciU6uJOS10IejWZyGVTekq5Hgq7j7IcBuxtYUOHEWFFp0MI3ozVz/Zsb+dWuB0HIDRzL+bmXM
bxt3HfVf2uP46XGuEhHxhHU2GCcP9kKxyaAhl1LcmbL/hJfeimmm580nrCOPsmpJXRTi0CXae0sA
DnaEBHz59OQay0tWDROhMGW8UV516VR7rDUFiNPbZVmYncECRUeSwR/rlW0+hECAkIxlDdzEeOSA
HEKsbUlSayIr3yX2qkXKLRKsiT9WYiHbAmG16+Uvk+VCWBuXvRsoii0AmRCDPfoQXrNYRBFMy5ac
NbhpWvPYNS9zNo8fJkdTBmmZa73N2rgHznwy+vC2kePRG7ybrmxYJq21PL/V3fQZaKS+cYB44VZK
55tGQqDphhtyoaHxzDuvexvGVtDe1L6PHjnxA5qIKhKfwLPXZvp5CnH9RiGOKLdOAybthe+N8MNo
IhCdgbDStetvlVXwlNGWDCwkByu1nO0M3XY/NraEoUNuxGg28MkIUSJ2ISV4PMWlUTOEgP5PSkMt
8bTi8slc4m5FRSEfrQcZu8LF2RTvShun7WIOULOPxLMRaKeVjByyFpBNygtYj4RqeTNnQU7qZ3cg
5+PR0xIgOov77vT5nXBEtzWnEGBnU3Axhg9EQJMfVmbRlpbis4vC2if44SUhj6/Eisah7MRZwt4U
A++d0D2oTKSRABMIdzWyUe70JcCD+aNK9mBbnqrc+0AX0/jYqs4eEpaNRRYuNnTzrdUtGzbOBKAd
e5ugo7o1sTQsKyA11QUWMvr35ucqx3lPCCiNIEzUO9na/UafkKWypGTwPsEhMn/CCOHC32sC3DdI
6KLsFb3OqUeuQqMI2i0vQV1qErXrW84mtzfXe622Cw4tZ8RFt+t/xAcncFa5W+ba8rOO/RWL9zMX
PCuNHXNpqQ5QPDkaqqJl1+R0GdTC5liVCYUQadHTitNKUuL9ANfQYiCiaMS40S0AQhQw2YJRAbuZ
41AhRBf0IrMNClKfNdPPI3bunMTxsvvS0u4J2iqL94trYVWf1LSrspYw9xYsiZu9QhUgCLhQONJV
8xTmQPGUyO+ydqHdBPp+chhQjdxXtkPDDsh7hdi6WV9ICPvMvwja5LTCVCt8GsT81krvu6Ifwrth
vLmHSGHXB72wSZfpR8ccUmXZY4JJzhlLl2y96GUdSDPtwrrVxVAM7fygVizH1YDnZHBJxsZFMhpS
0hvZMuH6IbJwHtOT5ZKRhQUPbGO3/vmdk+zchkpdWaCrPeeQNyEnZsF5cLJsfqFE0yT1e1iYoz/Y
zXcsFO0BjXLkN0S8MkgjdZlL0BTM/MTHAGSjgE0iB+1uWhv2+BvTbdljVaqiHTki9poeuYk97bsZ
p5csr76rtZ9uErHA9ENVwQ24cjwE0Dega4BHsY/e1NWn0Jy/N9xBirazZhifBmidaBRR4E0fE/bM
bVZilq8U+ETGuxqt74yLTqd1qtsfGS2DfV0zOqAjs+1yAOlyKWFAYc4sOMysSSPVDHwY4JGgB7vp
E/klMZgapxkuajP3Zb7QEUyJdvOgby/K/Z6xhtaafHEyIygW7gbwjndaMeCZNMTXDnzphvtbbbHy
3445eLYSnOQ2BElFrl8PjQpoJVDKHXc7r74NU4gSIW2ub4V4ZrAG+tpTBQvVzAUR6mpfeNqjy20J
jAZOfLe6/svQO0yWRyACNgPthwITQt+AyU4vCf4zCqRhxdR8yvK7HDHqDracuVHR1rJq86bvGwLs
asfPelg/ZePXPTh0Ais8HderSCmSEH16LAnR8Trw///KnP8DZQ7ajFWu8r9X5nxO2u/wd5Pyn/Kc
v7/rf8pz7H+5um1KA7WH6xA/+DN/yzP/xUZkm56HiAKOmORLf+dvCedfOqYMZOZ8xXQci6fxtzxH
mP/Cj+DoHrpZU3ehT//fyHNWCdA/5DnC9TyJUFE3kSFDTrJ/j+cj0CIGMh/bwVV7jaGbjPfuURql
OspmmvfEAMe3EGUZWnMsL6OanhgRt4QK6odejDf/ePn+C2mM8asf4a+n45g2Qa6G1Gkx/6YWohox
YVIXMgC37O4wzNc00DEEOPWdXn71ahqt0i0Agw713eiN+R9y837Vtvz96wXKYfzMjDTN3+wQiDKX
1kNYGRCh8KVyh/5JTuHR7lpqQTIt/NHukMzV3aWVQ3L4w9/O2/37W8GlwrUiJdIaXfz2t6t4jCMi
IwRCi1F+hXIAxmtGhDezh6YqMZ+1NArYQLPKgXmcpu9EWgHHSosgbQUw4TahxIr1eFuMbG1/eHK/
CrWvrwzXquR6c3UDr/T65P8RKDg22TDrmhJBHrYK5lDzReZNvW+a0NgXbUK/qI0pMEW002TJHCEp
DjnH5102mE85cNgTktJmnNz9f35eVyXrXxKr0/t//2/X58XdAEJbIna13d/lZVOVt4UzJSKIgbgd
oiakNd7V+o7V9kPPsugFnM/BIn9lly7Mk9p8kOe8KeS5UhgBsmObCvNoEYNo580czOyx7DEhPg8n
IqzYOHvesGNwqZ6sChLE7AiYllHCIMee3u1Y2Q999cVuWufoMb1KlrnZxUlE07rzXjRGP49aVt9z
k2Xky1G7UFg+2MTqQsUj7d2bH6Bqf7SlUA9hBeUVZJB1ilPni2abn3WTbI7//GoZv3qZ1lfL1rmt
bLBKju38m3UuNeKwBwQigqSqVmQczQ9bAlIiiIGTBilim2VqAHhXyKFdUlwrTN3b/9cnYrApWwZ3
OjfUbzcaxAmaPvMsAunC7+j1+KbQQ+txgTtWm90T4/CDRP8akCZy6rri1Lna9PyfX4xf7Rd/vRYY
eQTSRJ2YQ/mb/SLpaqXZWBmDIYw/NPMoHE4DUz+fhOcxeU5R89Z/Wt7+fbW1dVZ8Y30fDLaE325x
Hcuw05m5CCxdHidVgT5vzacqcu+rsND2oLqWoJApyYOcoLPFudFhv6nGsD4pJf9w65j/vt7YhDs6
hokBhTcCnecvt7QbWsawECUUVFl3wXJrXSyvu8F5v6Vh5T3q7vxdEqyxAyNNpZ+MRIUO5Y3BfPTU
LugurLiGxt7F6CZnKc+jOxPqZuePkEflqZqJYIPRGxKbA4NbtfM+g/ojjaHYcrv1f3Dp/aZ4/+vd
FOxjRHLbOjzz3/6YkIouhLkiAix3VVAudXinVqWhnGJQmqmO5MVzL7XWalva8uKUt9Dqw9l+s2hs
PraoxkacG3RE8cG7i2OtxqhsV0E9hM9lBYM0EWi2EFpA0OzswiAGFuGQr80RARDQcTedjVNY1i2M
LWhMf1h+nX/bGvijhOUJb71cHf232yXLPXsqsprrJpMNk2tgbrrO0x3Lvgqa4bWPpuoPKtWrCvXX
ldVmNyKAznAoQ8zf74+pdmkxO40VJFcJOqle94AN7o26ycCN4bP1Cjc+xLnlBtcPLnln9nvWlMUf
NmXj172HjV5wNCYYXlChOP9+p0IerXLY7xqpWpm2Twwd0D+UEoeYPVBdyXQwx5S2nuty0I4068Zk
vgeaS1lH+vz9Aa8dnkEVPcFkUH/YtOWvK+r63HDPOhy+bW5pQdLyrzdRjVF/VVF7QFugtWpAtzD4
pdtsKMhtiWhUDD2RHTy3G90x28DogJUVoXu37ivRmJu+SV7HBrG9FowyAWM4JUeABtYeSRXDNMCq
aiX1lqV0jhOxW/TpADFENEkmk29MZ+KEzTkMJqOXF2CN0Q3oJ+PWTUiqJNPS200ifNAjjvuR6/lk
SZw7BjL7FrT9YYp1nVg9PHdZvKZTZBN096rwKY8yzh+JScJg5RtQM48iqvV7NEgGoIT/vAzzFq4r
7c8rTVL6Ouzh3Liejl2E6u/X17B0Yd9BmxHnKDJyTrD2i77EC2NMSC42rFOUeCQGwTyBj9wxDOG5
b7EPp1sqNESwV4zTlerU6DDoEpdOLpCO+VxYsLlBKm9y3FLnpBvJs9fFWyEKVNPZyLUjCEFaRwdz
altnzyGtEtfTIc9IFSAyedgZE5D01elfum16GO3xtokw7BbRYPJmQ9qOBaoB5YUrcUjQqqEDvxIQ
ypmO20r+vX4+pYwi2hW3qCu4z9vagdAQIgu1kCCftHzAPlJbFfBGurRuorzzOB3DHrdJSU8P0kER
kL0CBta0uz3lAZfQSCxWM1lgSbC6Wl7yYHeWdiBT2tsk5ee8zobTEpePlSsfWddAllEWqXx4A2rk
A5Rqn0j7qTdDrKOjbTh+1rYd3mWS4CO9EPcdayi4qa7aDc0S+7Zejyfq/0OTxi3Ychfxo4w4jKKe
2eCY8S70rdGUok7j3TOnsyjJx2qWnE7vVFP2FOTlwKLcpo356ujwyZKohwA+TPBwFM3x/A3azqsl
j/liJL7RdzgFBlR9BN1UtGb0z8C/oxOG169oY9B2t1hRFg1xUWWE1aF10NTRxNEY6wzWeV+VcK1F
nYiTHG6T3rJvWi89LFM1BCX0Rjh4zhOJkYQz2GtgZdcR2hCuc+n5JSVa5kJGzdGUenzSC/tHOTE5
a2Ov8XOnBRpaJZD8SPLaObjh7ocBC4HeJ/QT2/iNZK074ZbHIkyGRzzNyCctCvmuf7SzISMKoGTE
L0O0C2nuUMbHz4LO8kPMCJakAQqPolAHKN8dDj28xUmZfwBFiR41OsOhbob+KLPCH+KcRkLXUczS
6bgpQWfWHoRD1pqkL2NG7sWMgtV1X8darRFqN006OgGhv/WBQrUHHYE6xMgHaxfNs3ru4fN4qj70
WojMs50f3SI+yCqebjXgnxYpRf5S6/XO5rJG5pXRJnE0A7YFLsWl9PVcLkeuNch9qqeeMXhvLLxE
G2jeJDxl+biDuFD/dYWrUkdNwdS08XhkNOGHlzB+rpbqHb/Xgrpwqe5Ht7plJTN3wMvhSkPRRtql
z2cPrB8u5m8at8ZLaH1Jy/HRyxKTrB8qC4uT9KGORRqM5XCj9fnajWmeWis6RGIM7zsbvDosApaP
wth59o8E0I0vC6X2rRbDFsmG6kQmYNDmiOsE2ap74jijhzltvgpraglS9OpjG+VfwxYrGRM5wudF
c88fWKHfUQ5tr/Cr8MI56IrqQxPDeBP15EUSEOyCsbM7up6EW0WSK6xMzq2RzJCtACWgKWE+7rx3
F7kM8SM6a+huLoU3tmF115bZbmGYdM71Es5k8+GNhnaTy/Zri7uNnvSwKfrlW6SXJGT3MzOlzKoO
WaJeE/0Ew9f5TKftDfoKHTcZ39mwLuigI96aXS+7CYGxjiP8EdnyC6cKuGrXsATiLmNX6OGnCcXI
mhwOXy8Q+XpwpbbQmdNL1WifFMfhgxydZqvQjbEQVN9hr1qkG2WbwjDq+zqDCUyf8VKgs70xY3vV
VpdPOlC/Pd6kE0Kyt1jOFtFsBJkYGpEVzSB2SIvfELKnfYG+rwTxyNlIIbsg7pmX1CaiyTiS8Yrg
e4Lf6O3L0DX3djf0IG5Vym0HkEi1ZMdolWk8l84x6pwIoy5pYzIvXpRIp4tmZOGnRogfSOhn9MRz
xjGaZzKUvfWQ1zXmgtWV13tZdbsGCO9Ap66p1TpeXUsrj4kDMEbly8YIm88TFdrGwKR+VH0/XYrB
e47nJuF+Gw7WZIg7LbZxxxYEVU0gFCwIfs/RZdIHqmuhI46OSISsvOxtwKsxGtCjDRSI9AORCLWN
hujPuKfXy7eL/sJUyL3Rlhs1uOP+ejgrORnvza7jJUP/jV3BTSoiVUpnO5pLTr34hJUJ8edEPpnH
6vSQARKoysk3ClcGc7bcl8ymgCGUw74oEuXraftMc8wJosKt/Cbz3sLCrh6LxSNIuktH3x4J+SvN
yfo8CANpQTqRbcTixLyCHcJsfyzzFScIbakMaSLTBpabUTa9j8MKmj2xPgSaAgHJJi4S8wHxz4xV
hLOEZwIco90gfcfuhE9S9LOjTfnFai/zoLSjVzX9DhlSNAf9UnNarHGougDwMOYQjRbKS21qL54y
kBxpA8KVKCKEFaL/TmTE7MXK0XzAYtnWJgF60rBLTjqZoyYCEMak7d6EgPfatPPrkCeKsD7RH0yv
+aI1lNkR4J5taBTkMERZsSsbPTxmS0hzbD1cuGJs3+d07Vo7SJPxVIJXm+gaNaL8IGcr3rmatC5Q
xx46uynuXEymdPbraV/07mUYOvVAHU6WtedFGGzkHgl6zNAXpXtkKHSJ5Mg7ICO0mPOLNftSx3CD
Zohhc2mhl3Et3R/jzD6N88Tp0gIOBuAfBKGhw7cFoj/BUjG7aboMKiW5DwAv72MvqYMA0reC/o3R
uOrSuNpZTlMdEHMF42cZxjPrsE5SyZ5kReS13TDubNIqcsOz71QFB3hYlbCpiLvTbBt6YA75rder
98a05rckWgswEwodGr+JGaHI0v62DUnUC43M89Xg3aYkRe8ZFiN6KtFZu1Audia9VDZ/M913U0mM
IRga6uQMTHlVkK7EwNt3W+SIZPMCM7OKcA+8C7ZSTsMB8aIm/etvTJu4PzCzTjaZ/JKD+L2kIQ4F
OnkC/GMqL/EyJFgRlXkR+dkqcId15SxPcQy+KCRG5mZiBz9YNjOASbnk4ObEqtON8sfF+0F8I+Pz
AXOOKzBP2+8Q5jjuCob6YQoL09O/kQ2fcCQp4t2oIa8rOrn3GFHFsenta2UpnyHgRbeG2xJuBeLI
7oupIUufAm3m+i6M+oeQxhvsDO4u/MWbEDgxAkL2DvG9qsfYF0Px2jP/OpK3xzJdEQpr2OD2pmkf
uvB+mzJ+s+1gbYZNMVHgTjXNnFI+0A5ADTCLb67Tf5Yttg7d3tvJ5O1qgnwp4hi6jgmEl6V9mrhl
/Ra3BXFEb61bZ2Bv0AbPyHujZupOuReFeyXKnZoR8IWxcUP4cAj0v73RTJJ0wJ+WvQGx9HkYsTGr
yfq0ArYRcIZ7VNlvcK1gfMXTyZUgQnMJzzwaqq9oJxETpMd+Nr5LfyDDDT9A/jQADEehnIqtqMWx
UJ+0PjGZ5KJLTSTTfSXfzRziIo6p3E+NBv5dztSTN6MSaGVdz2w2VW2iXprk7TwAahubDud+njEj
rJmAEj7N29Lg45tx6cRR+QDbZ5s4c+8bVueHFupFlzmWPqNjwKceqyTzoQlemsnFGpjaxB+NkdqV
eUP1i0eIgI9drgsoy0l1W6Wi8zvUyagQeCm6p75mBpY35nDaeR58Cx1qE36YFoXKmAOQG/L9sCAk
sBGrLwMwOjuSfixrDjtde5zNjE0Wc5k2yMyvNcJfiohEL8gvghEmTiKG+zBtDc3n0Fd10GnRQQLg
9hgc2stdk6HQzL70mf5WxHj8hD3Z267XtpaENuKoQx+Sojx4LOic1HbUiO4ekUO/Q4i86ZvkByfe
IxoHOCwCFPqgxCc2hntq0XeB9Js1iZ07gjZC3TnuhOY8uBpZ7GYLUEjhByqX5jEvDcJyUXf7mRvv
qdA3U8d0EkUASyirHODBWmt+zJIjhkVUEcvmZxUiK/VoJUl0A34XMaOtIhNGMKtFUeBngasSENnT
bgsrQ0zfwbRomcvWJRHDYXkoI4t4moqhZV+viUzo2Ni0vE0OM/YQZu9uDIFnkuwZFtwwwB0HHAvP
SdgQWtTEbARp6JNtZO3sKLrohtXsrQ741+AOkMyL8KEgrDFxx8c1DY/1AxS10Lzv+PAT7DS06Rn7
RHscK7arfV8jp6xBPqGUXTb6GL5gvHq3anCkpNttGtQ8OwU8fLcCgT0Yn4ZNLHRVUTlWbD9tt9Li
+29Web9AndiMHsP7zIHCjct2IUgqk1a1K8AnYDb5lmszyjPCFo6Z+Z4h2wDbOkgoqXgttMY35rK9
4LfdjJ3xZTAlRrQuv0QUggjUhmPpoGJAqu6w0k7x5xX10N4CrhtI/2UanIv2wSQ+njAd7LU8kRPK
xCpodXJQhyFE57fF4rTPRK1uCzvntO48lEPc7mxLFhvdQJxpf5HK0LGWwLadB2jbJtDxVELlHGLC
jBxeYy5dZutpdosPsfCVwXFc0KxCdyuYDi8VS8W35A0+absR0/Q1x6s7aUB0CrTOG8ScxKkiX2mp
89dZu64EabANLroyeoQehGw+s8iGmmNCH7BdrO68fWFIYqucz5ZBglpzGCJlHNe8DMcevir5mpvd
u+ZllCdkerGFmfgudlErgtZKMNomQG2qxbgkqofpCFZop/XZWYDFdYroU6nXH0bE8txPNUWux3EY
XVUHvjhilwvNIobcYd/DkqhB8pG8S3v6CCAu2pq694iddpe35XChBTqS7lMZPmeLxTdXKY21NMqX
blmx+2Spb+gkFxhGBhYDYWfoiTc6nvpZhRYhF6Yb7uKhz49G5Dq0sMgl77VSA+SM5KVpnHnvjIl5
mKrmBxQQ48a2oXqwDJ+NhEJ75zl7fUArbeoV6EMxpbf8nPT2+iifSiwEUXFvzfFy+vnvIBFxdSwz
eh27SjhR6S6eKu6L66fXDxxKaqRH+Oh9xPjpthd4SKZ26A5D3sS3tWVlOtXsMJOQM5669d/U9d/m
Ln6PyyI+VpOKbkeShyKd6BuniaPb6wf5vx7ZVgjCJMI6NkXuizXar7DthmNvo3rjtR29UxxpF2Y+
fOqMyJtqmLwS8rFnMCdoEtOvk7x+y/dV3cNR1HLATcmAZCOd3U3pDO62J8pmaxb6G6dixDrGMu49
smczm7fQiPykqN/bMl3VOWmHA2d4cNFhlZx/nErArcWwA6SMGibWCVdo2b912znzJw1lu+9lBoRV
a28UVFISLsmvYHjIwgkr3LG1dynVZRE4TLOI/hje3VMm+6c0je76PNYPAjY+P/aOpgxR3QunOc/w
8s2GKS0kntT0Njiln9vG+jonrb3jePLRL/hlbQF5U6w9xhgSjtbEu4JksWxLS5RGunLUqUWk9uga
wwVVeHyPyDaD9XdDfMlhSuiIWq09XNaVcpxni50bpbxVplZAQoikIdIinso4DVYLpC6aHm4w1SBF
3bbRcQ6WpFEny20d5dWBTWo6kFNcb0Dza4+yN47CHM0dh2j8tfokg7xY3mdEYk9ML24cs4sv4Hy0
o6o16oI59O7QSZWyVQ96BpJBUVrg6TWcJyT2ahdGBqEncVYErSzuWkmMSh7l4zEt5uKYZXgf9bHD
UVFiNP4f7J3ZcpxcmkWfiAo4wAFuk4QcNVuS5RtCsi3meebpe4H/ClX93R1Rfd8XJsjBUiozOcP3
7b32XHGJomU/q7GWnKbVWKSgmWk75HpDG5EdiQDtXqVUBtymxAHjkBGZLJ4lxlfSr8I97Q3z2hbF
k6zrOzNO0uuq+21rS94Q9EycheAlF6GwD8yb40HW9yjNLA8ErfZgRo9oiGvYL3EIjC6/tSst+igr
v7Mnim5yVW/WJrw50Q0eV8tbqWTZMc+6ZZdNteJuhMLSek6sjuF9nJYbfleWaqXfTMwDIaznpyw5
ZcSeXGBj/Wzqpr0jXJFsLkg5lAKZXVFA/3AG62URSNXrRssv/OnRocoFkdgTlqdRP7NQTQ+NTZYA
DQ95mfA4WGxuU8MJb8b5Xiwo/6ZwJKsrI9bBATfhxtjdXTqCIwSIBsEky/suROVehuWrIGJoy3U/
kmujXCFOYaBOfdzgtQ/KswWDkOXXMqd+gvLc6yYnfG2q4F2xRYyC136cyey6Irh41jJTu2gT1D9J
je5ckReMwKZ81HQdma1NnHatGe62+RRlHRJ2LW+oFIX3fUtYdo5cyk31kCRd6oc3QDnUm8xItJtW
zUrUZYbjty3xNkSOcOf2HFC1w439VCys3gzZPkQrO3ONjfRjesAUrFgCAJNgZUJS1MPgGN2JqTDb
lVNWglQoDfNaBpPu5RLpm5MbBU6ZiU6A3o9URwp8wDZ57GhOjYQyxoJwqizK2avZ/hzHUX5zAt05
1k0+7y0s75KyKI4MmB026AU0o4gpO4H1r0rYPgOXdyP0eOv3+JE8iu/q9D3BxYo5CFGsoafXVkWL
awE+5jKYFLJmgwgrBktPBiyVfajXYKuPuRp5tQxyAhFlErCygyg1JjIl9ST6Feslk+q8F8ZK38Vx
VMcmfCbCwPrmjqwXHDNEIhBEk0Y/dUkWxqIoM/xaYAWRdI42tKqzIXp5UsOXaujn83bgOnpcjOSn
odiMpPZUM+xSallWl18/UrPfzsppreFXCe6QgroB3uWwvKhs+gHOBAiwLDmzLgdCBhOQkma0AAgf
MsVlNXaGOhVfhmFtyrHvH0FR9ACdBxvh4EiorgyR45ZDASq0on5i61dZcG2oDM1qqEy+E2ETJA96
1zmAONuGTYiY5dM8yp8Y+kxyj7fxVfs21pN5GLTqgVyewZ0YrjF/TIROhNSkwJwEJOY0OoE+ZR/D
yjQYv1p9ZPffJ+dIb1njYYbyov53XhvTyTLai7KM9KpYqu9lbp4QJrNhCMtPs0mVC6P/kSpctdN7
Yz6m9gHRN8JkqY+Hom+ys105z9WCiRdK4842w9+9UctzOfOKJ1NJvKFjdGRLtlNhS99osuh3FXYp
N1ESVlkFqIYc39qRXWyYWZhpGTmJJgxQd9aTsbqxbig0pR4ecBaHlCLAFTov+qCIy5gpT1OjrhWQ
naWEIEksivt2CNB2GnHk4Icly6z5MbCXPCUxhXUtY4ga+HJjthx2veH1k1nvllZN/T7DUSxgYs5j
WiNqoQw2i/nMtnNnzMlyr2snxMPE3rXRIZTGY0VLyzUXQmyVHmEJMWFmFztejxKXMoiMDrlCH8Os
DEz24wnJauZq1kJhU9HRKkKHVbLmpjOa/JRNGCInwj6iKjvQUrDJJq2kJ6aflOYUdmuU9CTLUOqL
Vsh+x17qXypFojyzKOHWa8lnykm/q94tGNa30UQ28mwcl1S918KqO6CcgcRQ2LdxbuinUkQE2igY
c4kwhTxCnJCqYXkQTehRDAHdijU3WnCPDZI8zN6OWNWh/S0q+bs28t63nPRBZ5/NxgecmFK+SiYG
P4Q8b2vGMTCDt9xR8Z5qzuhSHEDSmC7gghmXXATcEFGs/YT/GdsYQlSdiMq9WZUPQxoEvlZ9tBTD
j5JkhpJQceqvj6GBQ7ATwa9GKvC99YxUbYgaLPx+xOh5yBVlcW1ktNJqi31QHFlnGLyGzwDxHGGL
V4WNjUkGb2NO9lYyQJSaGqoEY4uuARW8cWgK+jRdbh0zlUDRQn8JwvDNaVYRvY5StZB2uJ/nWNuX
TsyowG4VWhdzYkAzVQ/QchKSB8M18xb27W2ri1trTl66CLbGmDaPSdP/XCbCepzPMWa1UNN2Esic
L5AjLUYK304oikD5X9TvSxNTwo+hDGYp3iD8a/7iDDE2cwnOnAgMNvDw8X86q4GhoSO9H43UTRrC
rWH8sEyPXZmoBzrCzHjZhDhLm68aJQofGdkz6FAwCG32Ysqm2sesrHa5yaLZqeo1T0zWe2jWD4ti
/JjVQTIe2ILAsMKbpVF6jtAbohTakZgYg8ECtS994U8zmdV90yBkJRjIPFCcpuShXWoj0A80Xxnj
5/oXEjEuD7v9pQat2E8dMv4uiSoExhoeXYpAI/txx2IBvpAVRhCgj5PhWcnLBwceJdHQ3bFd/VR1
NaB7NebpflAvybqQpPhF9Goc0yOlqk0jbmqQgGnJ08QW/jKWIL/YhM0svc+6k7AmJZvORVmT7BlW
AfjI2jiTy843qF7erLDrnhMAJXcyGu56oLQPog2OjjkSaYbFnlVw0EiiZhkTAqVKDkKhnzyqLOJz
Yx4uI2s7YYWl35PYp8nq2tYHHKLPcMXeZVZWRyA8xzrtrLuKHBuHOr0PVDTx1YyNBSmYewcQ4128
DJe816ennJbhLiu6b0CLg0tkFPbV6CPWVwZgBic4LL3hHCqLhVIFQ5qSk84+WLA7yoHAL3Htla2k
nT8jtqdvwPev156zYJy8FtpOkeLNG4zwCZ/z714BcMmmubjJy+nW7O3xMAu9xvef/yyWYQUAtxgm
FPsdyZbYhZWuvhDRGrhdjNWzSFvIhLHbp3ZNw326L1hwnYmmuhiG81quzY5AhD/0qYS62Gg7mmvh
kVXpT1Hy15T4o6B5YA5Kl6U9dIlVeCXhA7RmtXs1rNQD4fLTnhVgd4wrxdcGL4vS2C/WyHubjA9Y
Rg6xAIRxEmIJUJRPEajB2HwzSW4vrf6ngef/0AUabEppXwlBOmLoy06NXVVuSVJmFpX6QWjZ6Okm
MzQ9JEjJEdrxPqpCGEjsNYrUJtBxjfoa15RKvenB8tf6B/1oCGdJ/WAzFh90O0O1DxvKVdsG/WHR
JRCF5ts8UxySdQI+HqqXsVnR4ZoMAnzyA9RdXA51SohVQ6oWo1tvsPjB28hqy6gFuTl1x6KXaODY
eewbTIZBiKM8JPCeFIDAbev8BtJAeJhn7LBWTUqBYq0Oi562JP1wLcoF9g4m3QD8k6/H4i2ALg+e
B5ejmCp0BuRsMnK6dkxTlIJuanbZaRn4tgekUk6ktWusoakIApZuj0GtRGfdI0xdzehnJlMdvVQw
XDqVpUhJ58aF+sSkv6TUC6xhZqqR+sksQs0XatO7w4I8yllkdXGi5JKSNFYABWssbLnD2hs0VDyY
ZpB8zjFRx9Wof5DPqR57G9tmNrNDx/qLxXg+1GGdYVXFOGZPEFSsOApPigIdLKgPdgrFNbboGBpo
R6RlNW7x24LDEk4VmTW4RTDOCwNmHPpPaYpjVfoFn9IdcAn8wg2TN+oZ8rLJLOytmO7ZSLF1dLyZ
zlrX4gaOJAkyZQSGiTIopjOlQ1+hoTWr2V63MjjqpQ3TKWVDpbAtCgUtcQWdEm6mtZJjRcRH5Gw+
Q8vwRJM6Z5AoyT0iqm8qqjRcyOI2G0l3tDtWcIkgNRW8rSe/iynXPOoz+dWgv65MyRu7bJvZ1VF9
4MaftU0eQ2KvcbHxkUyYkA5IvE4bLUpqZzwzgd4OWXcw2JbemS18aEVrr6JpGjeTIRLavroOsrkZ
6qDz9XK+GBDeb2uc4uDbNYvKgULfEC05OUrTam7E0wJ2P2LywrYWDPWzReSWayvZM37iyo+CkXq5
2l6WNhIEP8LuMAdzue1559DTdGfD4ldXLdCkxbGBWs3YRwugUOhijqHojrpTC3a4iuZSkGhoPbB3
TeCw7YDbkFQbIrtaVfO7KKGDMmOWSLS89ObEmu9HU2XRGbREUPT1FdVCh38aTgReDk9nF0bQV4Ww
wQJ94LRGThKfNh+GWeKUEta075KOLahOWlQ6vCSubFVxZ5UgzSYiUHzS854g7lk7fBm6L8hV9eaJ
Tk410DOx8+ExRCr4lDvikja8b7WWBOdAddxq6r1WGV5j3j5AZSZZiUuzT0JndRo+m0vyofXRkXVh
z9Sb/Othu2/49we2+5RMrZkR9Glnq6niGRXN6BaLaRwKHKKW+c+Av+3O7VBbJCO3LelifUMmdIlE
M6jb5pyIpDkrxKpiOFtvf91pKWpzrpm7MlbanG7PbGHQk05Jkz23LPbfI6PFLkgbrHnr/86L5RKU
TJPpFjK4/eZoeznbqZqTAIv3gAmEqMGvQz3MQOu+blsw971YJj+VBFBLzZ93XkgKbMa59g1wwwdF
tIftsa8nqH+cwpXttmvA0/ZqtS1TfDvdDtH6x1r9cB3qOGFZj4GXZHcO69s+cvlneToft/RD2qpP
dQrDGwNYiSsP7Z6UlELXW9tdo62XfhsaT9DmckZQENVhmpanmAprRxEednQJ8+Y4rLnfUFne5WL+
2v57un5I5MUREFx8aw2d6snE4lgh0crdVHb/b+P5D2w8BMU4CLH/dxvPXZq9R2X+/q8unr/+018u
Hsf4h0FZ3ILXSha5bjoIt/+C7Gqq/g8Voaxl0niAtbs6EP5y8ei4eCjDIrW3UVcjc0Qc+k/Irv4P
qWH0sCW/aP2//yfILoaBf3eumNyhWw7KAI2Xof13MXdDY5wEa60+K7F1yUoaheOMy91KHYrB0cvY
IDucFgVr8CSYlp9SW9PdsockRF1zR3FpJNmPhnuhGJk7zWl3ruGuqYlhnCB4K2fV6NuzYZyLJmx0
j7DxaCziC37eSqUOrmO+cMem+5hqFchdC4UuJ/dWZ1A3Zu3oRFSSDenY50XPGbPtcNgnEcstUVLF
rqT5UoENclFYQThQFXkeWtL8trOvg2K4kyBxbVbjvWmRPLc9JIATgZhY/1M9lhYBrWHrl0r64kD2
AqEd/nUIibUmJxRKBipHHXUwN3GlswBEGuN+PXl7YDvE61O2s+2nbGe0xlrEz0TQTaRj581n1K5B
9nYOLFjN8st2UDUEmw2SwqOZALedhTg7a1XqzxmiypwlgIvFYYCsxBoooCWULEt2AWsHbtJxlAe6
qpZfBszziwYMWUId0sPi8nVItIHdnkzBC6YBbQMUh+Z+cFZwiClQbsj4CuNx8VqabHQw6xa2epGW
iDSa/F6M9k9ZUelC3YmUR82+Zwuchyiuftg2lSNnth6CkTWpGkmbBHS7wF+LdpEFy962lTfKAuCs
1qZ0raRMzdNyLGV+RUpOpGnTWxhmanETdkK7mcbZIAS0Y3fmhFL1k4ZIQQKlToqt7xBEh+TJ9Fp0
VeZPnRbwzeAAKODV3IxtQewwRqxER/FE3z3pxEc4LgOFXrrrhaqCVlW4qTVdsNfNEodnw4SqDKMN
5WB4mgFPTakzX2naIDIxUf6FihndiKHh29kt6ANJbiJLXT+2VZHfGpHTEDPdINgaQ2y/WjpQw2Oi
ORi1cpgMkLq2ikRG5OO1IIGNOK0OlO1EttRUmlc1iyXF1uVle8ypRt494q/zQFAfWJ8gE2mfRKMc
NP70m9me9RttfdVdG71Qz5r9huL+9tiyPkHG+d0sTGsfqcuzDCHJdwba5zktlmsz8meNMub9MLOD
AyTYWrrQx3wEsUhbkoM59ze0Mbnm2e2xDMBJ77ey/bf7xuaNXMjbuAsX4taj/KIguDnOSuOLIuzO
8Ao6csDUBf/Jerrd+XUoIssj84uNgErY9BZEoRn85qSbL9stsQqhU7VYKT+WvZfQ1XZKHHh187CY
dDpjLN98N8QFZumfnOyJi6XW5T0anb2uUriNK5Q2aTjcUnCazr25VKilGmMv6LfRfQKHQxbUfRqJ
7rwyobzBzn9EZAmfR0HbuHQw83eChXI5avn5zyk5B/uGAJmjGlT4XH5mdjYA45nGs1gPY/ZumHxy
tkMHF3Ub64F1ZdAM3b6F33/c7nIayAiaZgyUWSE8MyQUu14ZYWsALAI0SXUYDc663VsXTLDWmnO6
rjYI3/mZTmi9I12wKlkPc9z/dbbdh9T4kKQZeSuaku9axDuESpNh2sn4WA3OwuquZcUdOO9642Qs
OSp6zeurXFhUaHGjeX/eyZ46ITVuxR3CsgGLg5RYn8bj7Fj1XpiLhv0ZOK5TEACLJLDD6x4JV2Vb
7OphKdi0DIwNKoC2M4oMsHxqTSpS4G8MHDJ01HNHteGox6OvkrkXFzVWPyfyc4Vl0ZB0z/qa41rb
9uSLsvgmA970eKihbCpj66qgz11lVtkplT0fY6c7iGJkQ7lbByvXkmUbFtd2qCPfBKlR6INDcIqr
9YVJhjwk0pWQJ/ORqWI77VckXrsetjO89Dvdph+9KxU1Ojj5BEpv/QJgUfrrrC3Lx27dn6DkK86x
rfPzTKpILjKI4hz06+RFoMoeVT+MeqtDV51gUlMa4qaNAqmAnqHfCjt9PotB/MS+q3pmH6BmWdqH
DXJUj61OGgxykjez/R1qentm3YfqYoF8cbZcYXKlFg6xEpMW6W5ky8/YRo23PTMrDaLWYOH/eXYq
Sf8O1qVjkPSelSdUkkbKpKbe+c18qovZBmE3gnthOPRs2DN7ZTFeRfZIp2A4/e1v324OMYmbVFzC
m7mNcCKsbwO5XbREIJ5vt7YDBogCIaC8ZmL+GAtolMtqkzAGnSYyUA8Y044K0i8m0LKO3Exdzm26
fkFTE4rXvEAhEg4mq3oVSGEiOS+3k6WXR2AKfgvF8mwXzXU0UfPAi4ReKqmi9k7CTlKD+B5Loz+j
X7fA7Z4TrZnOKh6fyYwhUrEKUIfoSe0YICh4oZZMRtoJk9UfVRORTL3whq+HZQJKST2EsrxlZuQT
UyF1qlM0wJ7k4jgDkYfpGwfHTDIXVBRGKwFgQK54na/Ddl+79A9q2HT+NrxtB3wX1fnrJuXHig0E
1fUwtJp9VIbMrX2FyoarP1TXjdV2uh1sx3Tgc1orQrW7krKBQ0fVCvw/eF22Q6cBOKUE+WcMyheG
9AiFb1E48a4Vw51SkUDfGeqP7fdu4+32Wv52cwlU5UBRzsfcy4LQcbWgA1yWVtRbhnqmz21nr61J
PW2jVm0HBAzGvs15R0o1NK6aVdcH0ZmfOesvb4qU6CIMZb8U1YQE5puC7w5R+PrNxA7jlQSxAdZc
L1OnjdbsrpX8TC2jI5GXa3CkikQI8A41D2WhMXzL6hTsOhoIux791hIMzLWeXnrIOodpXsiFXrlY
+YIKZbedkjIEg3N95OthLT+2fa+fvh7bnro9gbi06mQNP/QMbINFiO9xDBjr1lv2+qYkYNAIr//n
zT9nukxP+sjQXstQ87b7yjSk9LW9j5UpsZMkdXkwCosAaf7iQhQ4X5JMvSaEbF/N3jkNlQIPwsrx
yzfF7zgftLOm6Bql7HLB4OWA7Garnq27wO0sWc+KeGVAbafbnV/P+Z/us9ppdEsFJ9zXk7czXJvN
UauH/df9f/v/2wNy3cZuZ/2EAkBR4KBsl15V5fF4t53WDb1KEPQIr2i1J+7EgE4au19DbkNnTBP0
awr9urmdDehOQKatk+t2e5tmv27meo0sbZnP3dTEu0JTp1UESEFgnXxQnVAL2G6P63VkkhQw5O1I
2UHD8LIdbHWilrPqhY9DjZVBr/rrdpgsq6TqNTAuyRhAr1aRTSosmkcOQ/R5nvvhHMClb2mapsFh
Jouhr4/GzLshq3AFJq2n5L8zFZLYXp7//tC/PCvuk1H1JmrRf55VeHCnq9NiMfp4xTr5tOvVsJ1t
hz5X278eqVK5NJftXnYt0Fy302W9ULQIswaRq5zO+sTl+vVTBNgqbGTTkF3CEtZOWbMXANm1Ymn/
/PB/vefrRwbUoSmg8BO3+6ZW2KfeonbO3X97VjRH9vznkT+n22//80K2p263Y6pJs7vd/vMbv36U
mhCZJxzZFRfLonj7t5//9Sr+vOyvh79++n9wXwn9wKrVZvDZCJ2WYJ5b9qMxrQGB8tlrK305qiO8
mwKa60KK8H7S6lsjUZc9saEMekvxksT2QH+vwkilDyxmF9MvGtU4aIF136ZT9Z2t8CdL9PfOimpv
oXZExJ5S+KXg6VppYAgEe4tEJXom513d4y4IztJZwID38LoDqpbU22Yvi53O78ruGy4yZhq7JZKW
GWUnh+HbMtrjvq/VV4KuSLDQNBfu/CUsgGVFcB0SYADIjfkzDcJz5rFv/Uxh4pME2o5z6tWsT92p
SzCSdV2LmJWOyNDQUkbs+pvsg3hNkKDwrw5voqMPK+V3Oo9UzquE2qU1uAY+qHlCZ66QMT/4QwmM
UtSQbhap6Cerl4DolvKIs+cMNqsAGG1cCIVEGB/Hb5HdFbdR9GucPzJ6U4leBGsW/eCHRfTaQWbb
WXp0Mmo2pEU5nUNdP+hddadVYcdHVSu7Nux/STIwK7AnBxFQkUhk4YcNO7e+6V4VS/4ylX0j1wJG
PjO38l93+K8f0ynw9dRHEgSht8oVmsHSo5L+AYnvwaE08TLkHyr5XD1Lrru5z94R+rsqxvS9Hqv3
uI5m6u06hoGZPgFEKXYcRg/NWf6gJK0S2e20pxLdKx0PIzwlGMFcdtmHqQH+k0sFBYuFRwKa2MGx
u3eVSvceteELWRY0OGDIuRROun3F9tHDfnxQjFTuptz0aFVmflxFhQsC5h0rm3ZGCsPrN4aFFJX4
2zJpz4G1gsKEcrNIFqA5y7TClBrmv+A8qkW4i/CuHsdQe7JHOp86mbwRqo7H2LCf7Cq7HR2N3Tu1
SL5PaP1wsOIZHfeLUDyHcgYhEkF2iKVzUMa6Ikqxv+LxCH4pQ3vlH6auNM3ddmzWvE0GuNbQWrhL
DJMxa6tdXe6TkhAeE9uEuah3aFzVUxp2zVm1kqs6zPOdQzwe8TkZKFzMUsimPA3DJqJ9eRjqeq9B
nfCMEY6YDfPVx9DckZEx3otV2B8a9bntug+xLrJs1ZpOY/WqGDbDKgS3TK8onBt0i+DrsibqzBt7
KdcsmKjeCSdNLoYY9EM9WI+Fq9Om9pWMAPLCTL/XuvlhtuajYavq96otX2kuFu48oCK18Ri7yN6a
g1jG4UZVb+KWyG5rYhdpiLLhWbjnMihhIBpvS+KJJUDCMdUeZNm393PxqS4xSektQDJh04+OGPu+
WdcaJeVjU5UEWE0GBSzl1wIWq4gDP4uio1OhG5SJjU49lB0i4y5mn9/GbjG0v8Cmm/vAcJ5Mq26P
9aWH9XIwjBJOP9iRHaxj0oyUbE0CCLjczPNCVYtlnk1Q4wpuH4JrC0wYxn//m0Vugh5aH/cBg1OZ
D6Cts+QQ9wDQ8tY54+cHHg1+AqhL5+Gu/1HicEAlTPcvov9CWgm+15pFaEfdR1RFA7UueM2DIXEb
udo0s2M0qk+VpQTnrEt9Cv5kkNcQbVSrfsB/BMJaG1PfIkZj7MjNDhijXHXOqfF37HGNiV10194W
yXiPJV76vTyMpf1t7AlFciRCdpA9v2IpLngGhSvG+H0Zad/bmBLpMgPw5PtFc3i4CUTzgrkABS45
wv488EaLl2HIPqt4M4A01pHUjQKFjWlU75Qp+JsGmGOGlr45wXTEt/BNi3BsA5b71ZegLMslIrrS
mOg2GTqBCzjugAjtCaPvSQO4tnouD22ZPQ6k3SO7kiRlhl3mdVVc+s4MUD+pkOloS+XF03sfjj8m
G6HtMj53IbYjk4Xl1EL8jIdn6OvYJwUY7Ta6zMp0Vwj5QX5Rh2sDDwqM8oHIgxpZTmmN9n5SP8cI
4s2oDZ+2VuDlH1SKctaAsYKvX4zOhFLmckuiGbsHOyLgNSR2cnJQwqdG4ClaDkUxxadd6QUyBNZH
e0CfHxUqNUSGXtIPB8xxHSvhBjI1W0+bqSo7ZE5/k+lksOrk9yLaMiDFFNqvGUbULom/08Amyqk0
kNu1w0ffgkFTnYrrIo3Q6WgtVFEgcz8GCxh8UKV4NKlQl8SYyd64Ddt4hf6R5jMjoAYDKDu6ew6i
CMKWojfDvFny4BZEBeXrsYwPRtC/IUA8l+yG/WY0L72U8lYroptGLQvC0AwsB5l9S73Z9pO8m9ii
wRLsKQ/v4rl6gE54ZBauPacz/MSKdU8kyys02GpXJ530BimKPbyafjeCZtzFY0pAC9Tulhq7Hk3v
hgD8mfCJtAhsSASbWDOK36K8D4m+xZowj3AYZobCF5mKS/teRcmzsSjvnRPX5ynoG1dD/HJiu3pL
ShQmnzC60wdMVJFWAMK5ywvt3l6abl84Se0PyuQtTle6iN00Er8YjCNAgP2gP3c14ss+Yl6mgPBo
KPqzhdd3l8aV+lAhBEDvlMA2CZVHo6Tdv7pkhgHjZN/lMEdLctKmZNqJyCFXsmvv04YbFgEVU79c
YzW/n0qVYjUfGU2/04x/nKhr0NSaZV2UIoxOZVmZR6PJfDQFZISld6z8Oje0rOcqbS7oNO6tuMbw
PRgfKxVVqzCuG8hHYggNRO5SC4wS25N9nu4CTUXR2AU/tWj61i+8j0qC1TALyChhHluRqm2+d2pW
sIN41Ew8zGFyu1jLTih4tFSozl5FvPqeLKm9MRQfWTmWvlmvJlCUbhR/CcUx7fcgAeXlCJaAutPe
0UbOIe2RH6Jbh8QmxsAsw9/sOajiG2HvvDZK8ehU4bDDoTtTEq7IqT2Pq6u1sLKzSGKWT6rqeKnQ
/aofH9nlMlFz1TUamVCGaVP2pCk7GSE9aG3+xmbvCct3eh1jLIUgP4El4AkynJto3YYs+aPJrnOf
qtAo7HS5mfXqQYtxASjgNaF0Xmik4z1uqt6FMAIVfqmrB2doqDXbiGNDlGxLCLWtqcsLJXEwyimr
W4s9n/JdgXqINB2ZRwrxwS1TGwzWXNyHsWPdoRubutL5wXBU73QW8z4oQwfv7KTdDk16aVQVOhYz
eKyFEzMtduI+i+nAjJ41g5ovxfy4ybVAxSEzJA0PhIBEKRRX2LaoTB4NmSS+1h8FKcBhgUtobtNP
kOUxTEe6CGpf/MQq9ytWWGtlFnkNRAhQNc7U6W6cRi8dvxUsCQ+iRDAps/5UjbiqykIjfpWhgQHR
UR8Q5l+jtBZ3i22epEFtN0PKwTJJAVwJy4A9rEtq+G266j0KfuyuHChQOhaRD4qKXIVg5j1J8c1p
1BpIYhK5WEdS4wGRgATG63b49/2Szg1zx0cvc/JnM0blWJCmYrbBNYGwykIr+ozbm6QAlsb8yjIy
OJp59ajLJ8vRtG9Bo+3HcGx9x7ZAGaR7s67f2oHCed+JF0OwuHcs/YG8zFc8MHsKeA8aynb2fUXn
YcQM91Pr4Bssl8dSKMiCcwj+Ku/4HBERoQUhlqmqP2bTZejxOZuWSjF5euzlqOKtH/O9NZ2tPgIs
m4v7jkan26nTT0Bu8GtsLHdZz11KgPwDEe6Lba37gkB4oN8BpcDwBf3c/uhDOnNatXR7q1JZwtAX
g92c96Bei5nZZuyyb3PeTK4V57/0wtJw6VmS/ZhNCHWsII+uBWW736TbdqSOgyzp0v5MF/1YNkRf
NmhP8b+gpMNxT2atVVVe5iQeuxxEtz35vHp+k0l+c1aaFaoOSNCjfqfin2PVhTEyXtDJrSG65I79
6Bn7Xb2Pl0OUyremS3oGPAy/JXIirenf5dR9S3vnwUB5Q0+eGgP5Pm6weA3gBiJspncU+fx1wnkd
chx9AP0wXNZyhymd7Vo053yzR49C2gWAUMSVioK5pQCU284pbZT1r0RMZyZ3QXWwBjKe2nw4o7uN
4w+TKAssgoQimOJlTMbPhkDDxJxMX4bDb2NebvN0/QBldeIzY9tmFOgVmtkfnfIZ9wOcutx5TRcN
geDwu8+nZ4E+ChrzgWX9e5BGhE86LJYLRz6qbXETwVZLE9hDmdKdO7M/FKU574vFR3xFmiPBR/gN
jHg/6NNNGY7nMghgRVjvYoHCX42h4y0VkR0xcv+XMM9Xn1GpXXtVVLQo6+nSGbe0hsK9XFL8u0v+
rMIf6Jek2PGR6fs5m+/Yu1AJMhUCvbyOUdihXKN2/ctCJtktuxRBrggiJN6yaiYKrGjQ+EbdT/q2
n1GPLLxdKDyGgq+2NJ4ZJX7VNM/8KidKHqQCFwbKxc5h1A5M0AMLoTCDMjCJhqAV6azvwo7WgmMO
nqPULzJUBx/WUGg/cvWMZpWySwma3WzT0MviXyudaGfl5ht2ipY0bRcRpLV34g+rMSn68Z1sQRbQ
WyElIR4s6iNLjNSKYmLblJ/khYKtimaQ//OHVnTCrYfkFATrC1CH4qhFTb9rsIbVyne4XgRrEIDH
GuFV7/Qn3EP3eqE8EGx/5yR8SnkSUkrN4aM78Hk65ic28jUKUjeOo+fQIomxKh1fD1P7HM1oEuWK
oiCI9N4RpXaI8oh1X1SwAsh6xGVOjkaxIzqsZVSbNeFOQIz1zJlx5bF67ye0urwVlPTUbj+WCCCn
kN4NsAuxU2eErTGm4GtKhSE2V++QNb7rdftm4ybO4TrTIyMsMhuTF5JHI6G9hTks4a41sVzPzM6Y
72OQOrf4oq1MoVEyyRsBOupSofeCWh3skFMQRqBeqD4R5Fk7GSkqao2sbXKNvn+OZzO4aaBF2XCx
ByE+APw1UKiH3lfYxnM2Ps6V5WudqnpDmn46Df1ppUZZaRVgsVBk4uPOWGvqIyzpmXS/vNOoJM7W
Hrk76l7zcSqV5378dCKq3lJ7XqkWpLraPxQAw5ZkltNh3BmldQyylbWCmvW/2DuPHdmVNTu/SuOO
xQO6oBF0e5DJ9LYyy0+IsvSeQff0+rj7otW6gqDWvCcHONhlsjLJYMT61/qWLVkB7IDfX6dxtGT4
tcNiehYlofKpCLRjPnZ8ETvVKjbZOcB/H4oyWmoQrPE/28vMaa4hrApSLybLQ3x1MVBT/vqpBX69
oQiHxLHGysdrDo2Z2MHMXGM7WrvqaT6jUtHmAyrRKm5I/qRBHV6krGkbVLV1rOg6xHvB9tsCnFTS
YtmquM771JNuUK60yX1Kmvp3ptrMnhKRRZcuL7QFJxWfz7ipoucQ/Lmnk8lNopTdufJKnyKNgHR8
nezoy0yzq8gmsYNRDKudfWc3EVfSK+OkNsoTPYVMiS3cl52vLrTnjOjRwFGAxXjCkdmGX0oXROsq
2Q6c7pe0MT3y0DwZ5fRgB1yecBHmz4keX4z9ncHfSKPpsqt0bIUBVwvImoVik9EMMHB2qnszeu2t
AHG4ptPeMyzSTbDEQsO+hwjQC8c8JQKLQeozHAzCK3ocZXt9crWpSNCxWVRN/2iN8WPUTbdhiB6C
aNxBkzy3Tbau67NI9LeCP8HvgqVdfZXksYNeuTZUsTSGchxI0FDzRlaWg+mcHOHGZUMbaBcjCT50
33iadEngeZIbGVe/cWjXtI9Ue8ARzlooT447bkvSZZ10tUUdzWRpnz9XVBaFft2Dzqdl+OaKrkU1
NO/OND2S84m32htDBfDYeNNaMkBxl63bjCsGk2yxdETttZO7itT6fbLtd9DkSAjaSdWyX9m474aU
n3n+2Tc+PQgMOGB1PjFGeqiUaplZ+a/Oi02n8jcIk3sqise8o1EDxZJQem5/ulzPmyaRbzkb7AU5
CUqeqzFZGG3xkcb1rq7tO7mTJcZVhIJhZ465l+rlXYj4UDfqi601997O1uHAqLhw/AdnoKEPH8dv
4iQPbvDcm/KiN8oxbOOdVNOvUmWqBOflkCpyjWXEXtKhba7rrsogSVHWpGvVixJdyyl6S9rmJwvO
RkNAuyxL2gVa51QQXSxkePE1DAsABe1O/AqNIGFgzmKVjo2204slMzRUJHbaVEiAfNn77YthNvRI
vdZDoOyydnxQiI2lNmVmaXSb/kEM/i9T33/C1GdopgYn8P9u6rtj/A3/ZflRFylVz//R2vePb/2H
tc92/hL8KMx5LHYC+vK/O/sc4y8DYx4V58hljo4h7n85+8RfkEY1eqKMmZs92/f+3dmn/6UiHYqZ
Z6jhFzT/v/jcuvFPZFNhurZQhWra/FDL0Az1n+iIkE2SvI6jYlsXbcBMorOPUSUfM+L6KJMvdd81
N9Ra5FrMJTRJauIYj4cOgWQhheVsLmSMC2rq/IzU+4OPNue5E5uFQtH2RhEMnhn6PijU81iX9Zb1
8SuOwdOB5Y89i3bKpQFffhFFTPYJwBdecHayNL67CayZOjeeRj/FAzwYpDMm6XuAzlZiTIxNi37j
CWoRl2ntEOhH/0SfYwSggjxYiDyPtzqFF8z03TXPXnFwKaohU86QXINgwAulIoaMCGy6fFf40Z4M
8+DVag+7oA7cTV5Gq2QkU+u3AZ6R3jo3qDxNU6Z3W0trpE/DInAzbSOlKygJ1sqDOnDkr3pnl7FP
2Ojh8OSGDqIYq9BRERvKyaIDTY/WcnT75k0xCE3P60IQxy76cWSe/Xb22nG97K0+/64TCnFz6u+8
Ds7YvMQJQFcD3TnEClZm1LwSjYZapYTPc49BTLqI+GtlbNzKpfhY2My4bW2fknOo2c4sSbZD2At2
dqSJR4xD1KlE1S7X2eyCMciOAadGic65x3wULIGPAPL5mFDrM+Jd+AkOhgL7gcThzWD4toW/iK6s
pg7rFzQdyiNcK7tRyCeWidKYF+xX2Y4mZ3ZFIfZNP7DVg5DKIbHGdB8mFPfFnTus2Is/dVgP1oaE
bj2RkDqmJe1tYYgWgLwMD3xEXqaf1wj7dT3DrKdCe8npFzmqtf0Mv6FdGiIhieWr9q1PAEd1FHX7
Faxl8CsctiWp7LHHQ2IhavGAEM8+exZyfwYqRnBj0TXWFfEapyrDVZXlV5UT9cGwKvZJegSrNLSm
GWNWLoZWPNS2gdresOV2rS3Il/6xVFy4oq7ach5j6552seVNJUZBbNqYkRJwq0H9TdsH4TySnVcI
VdAhjbcS+tLHyPzgmPpd/qDMtFFTbWhK0zvrJYwwEgBg3ealmnuFnV5s1JMVA0NS/BT6ME4YT1lo
8+zvHjlTlIdwyG5Orq8i2d5Nl0axsQ5XThiEhxKqndvQzxiRNtlW5Loe/BL/hZ4FOy0PtsRq62M0
IE8YLTlO0te7GCLqqgXXvsRRX+Nvkc2hVaaHquiS7eQm1WH6jpVi2gMja7iAsjtn2rOeRuNDEfjf
MMcyT7cx1RgyB+EcSIoGK2KXcUa9nEa2K66AFFBPMHhKmfdbRUN00n3iJO/26D5WUV1R0c4BpBIb
PqiwlwD7Y+eIe71fFRp+S4e9wz6hUQ6m6FKh5PE4pjkcf+bkjiEvgz6kl3wDjMO2DoU1xAcCFwoD
QbbmZqzvpQax1lVA6LHb7deiKPY+BIhN0sXhqhn0+tJPAx6/au0aefhY68/IQWyVEYVzVYvOuHBA
jrqcYTTFvvqF9cgSZF/7XmLbNcgC55ToRAWJESsbreM8UMs6umxcKdFCVdPaxBXnMCcpGNJZ1XkI
Ipv8EAPO1KG3e4wokpOtVE6mI29ZWfVzCh3IWz9SpxlIY4Veyem2dCPeH/1ds01zidcFlFoovxsr
WQc4PzZKkCbbeO4SJ8/xY0sg2gMTJa9VlXDVx052pW83oZKzVp5SKrvXkZG0SxpJaSmxkCJoEJsW
0EmuUxiPq2kIZ4Oh8wuI8rk2QtDDWk6Fu2KZm+JlhJN1Hp052V75Pq97uPDWMt0bs1uV/wCCkE81
m09O+wzXXIodqY1aEaNic50tB6dftkHc7WoNFpnis5ckZTN4jFUGVDnO1c4Mbh1//DJnw1fZw6LW
4Pi2TfUSC42pPHQYD9OW5+b5a53U1cIhMEkWeHjKbYpOKVSzwTv4R8YDOmG7/GsiVCgLAPVK3n9l
WpAt9aTdyTru0BiRq4o0XRkahZlZqm00le5JyQB7GcFIZoQFvCAY1zphshXclOdyZHhbGOQqo4kh
RIADc81L3w5uuKucxD6aJt2yjhYCGZp2Q22pezn3I9Gx3K4YJtXYK/uMZZ6R22Ri6mmUFzMKnsaG
464owVmOLm3KY/8JBmVYWoYzbFyryYgzVW8kJj+dMPUf6npnDWZ3axgmjIl4cFQzQnDVYJK2Hbgi
KxbeyEQP6270QH6LJW7k1qwzI/DkpKzyxKStfYBCCYlprSVBucSHuoTg5e5TDcgUEPFmNaVZ6zG/
dMhbXVo7Jv1W5urWyePPCf8t2ihyw2SuYAK5m0IlIGqTCQwakZ/psZ0PWdmED5M8S2ahfNs5QjEt
IIIQ3Ejr3VStcHWOW0oPmMgYNdqEFW71NtLY8RMajvv8A30GR4Ib76YpEYuW0Iuni4GrhAsM1hkL
rN24u6K8WlaMIZhAHPU3uCuCadtM5vcIR+I0xaHBvBXnp9b+jpmjPebNVi2yV83uyxv58peimr4I
YhNfp3qUtlCyAYVoLqQHU3wLMcr+nF7QZP3mWEm1BZDdEyftO49S7Ri7qW1tXHvK7pre7hJfYaLK
+j2rj/pcw8lOA6wKeZ9VTFzwdcZJ0/MHVpzpnG7DVTTzwYdYFbQvScdpKxoemlwLXztdowIaTaSM
pXikZeqJZQnpKmw5zQTfodk1SytJmrMdSZy47GCY5RTqNqmswktgHN/NqC/Qqhn50J4pN2plwL8C
b/k6WOO7PrbtWYty03PjoxXo5kenomT1du8fWgv6dwV/MmQUS3tca3+A1Xz14Z3g5u53Koysx1zi
nyhALhxDtMXHzq5fQC9xv2hBt3acKrgJYviLOgwxII2ptqLdzpwNRwk+7OFmZl13Mro69/RJKbdW
wPDOD384DnJStur4jvtCbjpmo4QbDHGJe94PeF4W5EM93BpVuCuT3vwtgpilMT1i2P4JHfVohzbx
2IERvkCYYJARbABajqgKzO5rBqt7BfEACl8LPeOWZPScVyFNaaNbP7otF7Fwje5rKKxZyrhFDtYw
9P1mh2a4SovizlsF4qGJ0E1bQ64tfyK1AJji4FTxRxTYFqMtR/KhCK+oNdKKQxQ+WvF13md1GVWq
qW9taM8VjCKrJ569a9qc4SZWwPCkKm6ybAhX7Pyidt4dH72sQTy5T3ZjrMI5YB2xXWWtJkqQohqa
kY8KHIRLs4UUUubG5CnzhZOAH1olJPpRLTKb2874jRvaD8PWxAyeq1cHYOHUvJi9qL8N6b75ehm9
qhCAlh3a1rWPTQ/qQr82wnFpBcXz4MSNx1gW44siolWTxYU3iCl886+5EZ18ux9+grIgZR5Ob2Nj
3BVbfDZuXtxwXzNflCfWI1YQx2Dqa1ZHq3eii8ZlSSFk326s/lX0KHbgBBiTL91yBems/vFbPkcb
HfHidOaBvi6FIdCv4cvwQFAVbIYaF2TwGeQMZBMYISZougroqFTv6X2c/OhqmV4WRMqzI809+zjc
9U6pXgpfCXfYCL5LJ0mA/WrjFgbOSwX0tyqVkQq/yX1LuvrkV7z8GHv2VjDHHCLz2Xecdmmr+m8/
z4DZ9zCrkKrcGxG1DxwTGEvQr2vp8pA3HYrmLDvqevT8x83K0QMxqegyT8zf8+cbAQdJIPAZYyMC
twwa/HvJLMSbigT+4AaVCaC0GkJ4K+yl2Q3fZGTIsjCyYg2k8bt3/GeLoMiCjUe3lwHq+p//sD7v
QrV8UCAKekU6wW6JdsxdwPzG1rnQum7DBuw06JJKihKD9R9P5Z//9LM9GvjYm1ZUdIMxnVvSNgKF
xTXpU6yZZWPYTALLXaadnjEcRN7Kx2DyVLutUCjnzCTpn9xLSmLOVRm/aGSV1rKtzkpjRxsNksQy
THDYRXpJbWwjD4Etm6UIzYYT5wwynNMbupOO+5695crI+nnbbH0ytVUYOcc2eStmCp3fPlIxBa/Z
iTjTTQGNK3CSMuxoXjuGD5WwrbUIpLNjezJV9g1awMoOP//A1NvvEEQD54f4kgkYtlAt4dlpjJaH
NKCXWZjHAZtnHqmbpLXcXVCa4UlTYAvnSYyp0okvjo0xLabxFRHaXjiO7Z66KX2GS1AthsSMbkmf
kry2lkhtbJDDJL5pmb0pRfUzY7DvSgzYoo+VZAXYnUpvGhE9+A1vSq+gM025SnjFec11JsJFC2qE
3lbZc0uSpA/3MdPvtjfa+xTDI2HU8BYPxXasuxBWavoqU/vNjK1NW2pHuw8/QwF5OcnMF6U+kctf
oPRzEK00TPsxD63Ony6yHd/axF1P8KTVPiUaj3TlAT/ZO/PKFqoAotRux8HkkOQxgfpzGkGTZew6
s9ZNoY6bnlNxHXZAHgcgLFLRN81IBNrnmbVAv2W7yxmQ2tjY2kpAB2lIQQNcI/rgiev54gh5wdwb
svroYOIw6BU3pelx7qglCQkfgkkUPic9PAzwoNy711wmL75RWnu3xe46qGfTotyAjf2fH1RggdtW
ZbKtfPhVTcmDozQ0fCE1A8zpRQ8ynYgx93FYOxwLu9ZfAoLHhTRffjLJek5ByAehmx5819V3fs2I
ca7HHjNjS/uetSdIlW6SRLl0NIO2IifrOGbVys5IxgRUDe8ZwQL4TvXOi1ymlOoo7yw8D5EkAhFn
bCLJdzEXqzmOrIwejb3PLhGc6UMA2Wi8lEOs7aC1KHsJueBQi8DfKXAimbsuaxcUfyalwiGwPjsD
xpUoYag8ZliM/vz9maJJTj2z/ckRe9OoxJ6YoNi7IbFLwc8riQ5jlBPpUp0DQ+O8prmyv5tT9gaf
4aJLPPey70evUNhHsZd51CosxSRPiO6QHgILEYCT6UH6B3h4zFBsVF089YNveG6n3HKfRL28aY6W
0PDZExiwsxV5gbM64WcMJppIebw+qxb2KcUKT3ghvzMn1RZOl5v0aG2oa8SIm6T4ZtIwJrYPeCSh
48nsSpomUJEBSoae1MafPn9rqiG76/qPNbnP2RAFaz3BLNFBhEqkgVw8OvomDS/ZyJSDTC2WGqXY
ybTx/HDQcAG3n1qlbeHQ4s7V7U1LhXAcaO+S0oBcip0p1bcWDXBfOAT75nhKK2W8Je0z+aBtwxgM
iqF9uCgSkBzaDZwJsWJmwylmrIZloP9AoHVPZzm67ruOUoZhr5IwkXqUscAJDlYzu8sbRjmV3uKj
G1XmYoFJUggOeGL0l3YIKTxVY30tfAcEYhYfdbb6S9jrwUpNmXV3TYkfZsWIBe6Uj/NJaN/9AKs3
heZOQtCn+lm3Dr4SYOqa3SmFoVWXnq+KRfGklm28gq6xoN9s8hpSh3gTu2EJp5u0nomnyG6YoDoG
rfGd1KXH4ACkZFEYSyUaSWhyAq64rLd1OqzKKb0meQWIuvipOOvizCHrZYOyVNLhUj6Fdrvp4ahl
Yf3sKgzZ0jC9NrMfpIne9ZAAliqALmdzk1dmP4UtC1qBFDLpZ+7rNWS7Pdmsn7LlctCNiqavalyS
t2QaDbU98xNv0EdvIgOwMMv8Q8X/VVXWvaKbChgkSFvfII5gMrARpmQYP2w7ctsL12jOOs+SBTBF
oKFipbQAH5kgFkPBnsXA98j5IzK/nTj8RjcERHIfsL5SZmLwAdWviZW8UfTy07Q7s+aT02i5M225
Eb54wJGDzNqlHwWA625oCQkOGYOi3ktCZWe3PoTR/NupK8CPoEDSVuz9nMhbHOYr7F5UBas0oHet
ujNbvzxyqDqosXItC3+B2nMJ6nmoVN6dsASF1rrrmP0Nm6Mb90gblA8gRX8sPYP3q1kvQYcD1eLN
QaKo4/KGwLSPdOUz8uei4NSk5jzeqw6t3SbL/IxF87HwalW2ZlFTFoZpXOvWws08sOJ2Zsiu9WVy
66+pN3/iqXnKTAv30ABPpH8G1g6MdPiK/ATXbj2elMj4VIbqPvUZjO/ou1O1mz31nurSO5Pkb12q
YeEu0I9Egs0O2zWdVXQ798O31hYEMVpuHz4HDipnYH08hojuuBEoNxFoT4YldmOZ7AJIW3i8FnXZ
vhWVeOw5BfQF7Xks5il1xk1nYmWjWDxUNlhJvNAuUF3FNiT7RyWxgS8lKTUInKoBzNmlDULDWk+g
DNlm5mDB2on95kbT30YlCr2gZK5i8gQtxSk/kYGvIZUs3wVDUaWuT0bd82BVqUafAOwDOh5PRVt9
trp58MVI0E4gqwz584Bfi4MUo66EfVmronsW6c9o7nLF5wpP59ONk21Hc4Pz5RuI9ZvZEaSFaDWT
ezC/lfmlmsqDYlxx1gEYe8752+lou7pcUwDisgpyPnFKwtt8sImvLwThzHnS2TL5YzCGC6LBwgj6
hoCnmYZgOImt15K9dSiUex5yCvJj8zkxnhJsAa5A/yj49gkNus1J5wX18FviVIcW4D7VChPyzJlw
+YP+E74xgaBUlzEGNz7Q8LfJjXMrcDlUqNrSkSu9pR7HCHP1VBU/IzqYlWN6NUIDZKCjbC15q6bM
3GEtCdE4cHDTo2ZiDnoW8ta4A5F8p/N3rRue/KQJOZWn63SiNQdo+AU/MxtTxJy8ikoYmSy9mtAs
UkL9pu5UY6eFXY03afgMkvA9p+OojsIDxB3Gi/5M4cv6pTPCOUE8PaSMJsKtWVbdplN9Oqr9wAMX
Hm2UGlnKLLnrFInNWKXKbnJ54jkNZ8w6ZGgbjRKpyi/Go8JtpafQS6OsQpPVxLKxS3NnUuWA0V+y
8cQQo+TxhxUG/W5QMX9kboQ3Cuwa1HuMRTaxeT0S1nFIKAtxFvjzZ/Z6hsBvkyd02ANRUCw78RRo
vMv92RLaR55+EfA3npyQCUFNkkT31fjAKB0uuC36XVwEOUZfNWW5rrEiwdjxI509hoYuaZirMGen
lXexsW50RpMxfHqKFNpdUCF+QhrnpB4oUGVJ+tei3NZdLc/iMskvtcT01k+Fw1NuZNsYEuKjisnr
CbGM4KgXinKbSqbwsLgczhRuuArxeCS5Ow92+gU10liFwFBseC6aW32Qime2SeNRVIv1zc+fsTxf
6yB4LN1UgPaJXpK2Rn3qzUvHouVqMIEILVzVysSizRxZpyb7ZNU4fKIgNShbFjd8n/VuDCEny6T7
rMPgscWCR2N3wLoToKsWOiUnTXN3UorZJbx5D38HfC4Ok7sWCzMjce6ruOQJUSLUr+uJu5N6TSw8
pspexAjdqwl6WWjs1kYcRi3XwbF2JwyjrQ5jjOC77ji/eUwtXM5aZU0A7rvK2oYV/NUofqlHpbya
dGNo9JCk4Nhn92SzUmeYIwGHyFXxUun10i7tZK+jibADSb9giuqLQn8KErvaJS6HMOFmmNyCiV7y
zOK6xi/VhRRQp9UT8VJwZYKsoxhJCOR96SmZ/1HKCRKgpgMkNlw8pCP2KuzKi6TjvF11z6j90uvl
D3U4hPYynPqd1+gF1lLFejOt/DIFBI8K2qQ6g3xJN73mDYVplpvfB5sXpT44NvkEaKnseIkQmu+6
3d+dHAnD1ciRlAJBIcCzoEAwXnOqqIgcZSVcLlNCRKwDzBf1qJYLNVrHZg6OnPYlzZbc+IqyMFsA
fCPss/ruI+lEmPMWdswBToUDkPU+I3f73hj+hW0B0j+uBmTMBJKJ4dnc426j95w1Y4ZhCYICc4jb
WIPEo/IW05MKKIYvBiz2m43fYqxPturrmBoZ+xlRedPBHtIlBql6k43xuczq97pvuWLTN8F216Jb
BRTZEv0XHjdd4cKyI1bl7kpLzKI3ML6M6anNXqyBySHGQ/ZcavUzpfjOIDBQEN6zSiaqfNCH/oXp
4oraGK+mf05x5e/EW9IJ88cZUuASJT8FlF7GtRcZH4bfrPQk+4biNgTuQzFaVIrjv7Pd/qhT62HW
frvKOuuhFjg9moRq9GRFgeKpipr3xk5WddE8s8sz15F0znKwT4oVewGpIuDWWvrYyfa1FP5+/lm1
SE55YR7YsW5a47VyAeL388hp2Gs8WyOz3/hRTnXQpbLzV1cfr71q3VzZeK2/Af7/quv2kU+S+mZP
H/G3x5Azhc0+hdXHAKigbXSWSPxz0qMidZWySNXtfD5Rp5rQOUedcsT+w1IJte7ujNNj1OSvA0JH
a0DosrtjBmLO6Iun1HzkXfO4S3d4W1aSeUg9uBfRy8v8eUGG3MVZfOFXntVkqRbWg982732JqjXF
WGvIIiAcwQOYQ3mKv/X7fgvKiRqdlMK7OuPJaKKtl0aNIXKsHnAhv1Chw9vd8ATQb7rlLJQWg541
XS0C/jWkKMbZb7EwmkURVw+N+5Br1rkaQ5CE49oiY5KzLV70lXiOJKVWM/NPUuFWS6xZiUKOkcCg
2z/EMUqVgkkHEB2+5DSNnwdl+GaqiBW0gRpIO50hk5vqAG4p6W0Y2vpgpswNGsWE+QNYuezMS6UH
61iG30XKwDWsSgeZ7BntOWQlrPGk6dgTLdhn1tk33xG2DunY6V4+IFp38VZ1g03e61sKqdnoez3L
oymvgTWsWq4RRRtPkaltojjcyTh81GM23oqxntpxkzTl1vcVHKZwRS2mLiXkhXJgqkT83/HnChh5
9xGBW4yULLsbqhqZ27jqUS+iVRbl9/nCb5X4o0hRPXimFd2ZshZs+5WHc/YVpMmhVtwzlS6rpnWe
GLS/9gmRNTEcOGGzXFXqi9Y7ApPfb25QdzFkzcPILb/QrIAPp+sVmrjyA1uPI51kOwCGm6wBhWf6
jzrqQ8n+pcj08xBF5JXKD8bXb83gbLW4ZTauZxu7/8opxMkZe5rK5NVsXCi52jut8gkr+ltm5tOo
O08wVjh1pdZ33lqPY2KtFEXfWW31zBzzHZI0ZIl3VfgPpDx+qR15yvNknYjkgZnzrs+mZTIyaMVf
4eb0VRMwLKpHK5QeQ6p15Kafusoc2DLueTBbMuUXMswWh/Yok49aAaSWNm8Zd72Sl0e8xK962b/1
Lc7LAAhFRyqHNNl1YgQLOx95U8dbmvAAAkoOrGgf2jGlLs3OsYIn3dCuBZ8JterUvhAP7EPquODL
YfdlkgbPZlFp2TUeHpkv/fijQ5Wmfm7S5D2lKCSw420aBsdoGs4OIQFDyU+TAf7HKH+iDjRU0h2E
Il8NbioLJItFcxB1HYs2UR/SJnrDi71Paxp9Yg64ksWEG+xFKOII2MMjlLco7WoB4Ogcgvc3OoYp
attf4Axeer3et5NxVjIN+ZnnpRPsGz85Sq1/RFy61zxTFhMTkYJK5oBajbbg0mb1FJo6O4L3PpZ5
SY+nfwPFSQflMgBOsrRkeyAUyOmrrlfpXp3sixipHeoILHLQHsPlfLH4enb1gysFkOuQMNMiQr9i
nVGQSqjrXPo5ohXWRh+YLu6Jcl3UNWmmC1Tkrdvmj9DIVh0odbsQBhUY1apVywtlpytp342435GS
w5yAwh/or2LMDUqbkIDs8W5bsxrT03Qi6svUmad41K9Ynz+NIdwGlEGG2XT0maJSjIzZvHnPZHQr
skc3DP2FYdsvo/Puu+MO8vhXoZRMUjQd/2Ny85fONDz1WvXRy3VXN8e+aV5Dc3yzcRdnifscOtxy
uQkCv2m/Rj06majgjEXgiBVMMXW2U0Zd7IZW9yIl2Ca2nTEaY7KBLwY35qGnNzfKGEYnxSkOJ3p6
2COxYqyo8OBghrfSHiwQ9QrdLVLLIeAqUJzNu0ZTs9fZ2hPTrZOLRR53wJ4zzjYy02ez47bvp4Cf
Ph1U5AdCFttcq7n8EJ6EeWXP+zPy775GA687rgftQoPbY5HWm8B4GKbohZjs3RICSylbdVUilxNF
KQn6xOVaUUIEaqKQlmb+zr83Ga0H1XAPYRWewBgIQClYdeZfmJnaHWd55OGfPQ6BvLlhvufYsSVk
8aRn+rrtimd7WWvTSWjQqPwZf9qE3SYVDklx5s/zFw1Z9SJtqNxh9KM3IbzMzHos9PJBhmvQYwRA
0yK/O1hKTDl5SeZ+whkh5GOImzrR5kmuceIAt/CLGGWYwHljTc+zIzUWzZqikU2D1dcyEUXARSVM
5UsaJHQE5iZRTvAOikUy8jiAOVTbHdB+C5nQ3Pl9cxkV+zQGxi4gQx1Pxs587SQi9vjYYZEfopFs
obyY0VswS5l98RP3zidq6w5wPLYJFYy+/VnhR7b0beCnP77pnPyQrNloVTtHbT6grt38LF71Mtw5
OQqONJb8AvirTUqlMUtkmSUbJLylHO33nGmaJ5iQp2mx15KetzKBCz/x1FratFx6NmPVZdyS7e+w
DTCBypfEDNnbZvrbvGQGzfCKWTZfMv0hn9ZcLKc1lm6sVnsgUy5xWR/XxEmM4bZlP7HPlX/rPf8v
C+h/0gKK7/L/ZQH1PpKi/T8MoHzjPwygrvWXaTpY8qB6CWFaDv80y3t//xuOJvMv1TIdw5yHY7o1
t3vnBa7Dv//NFH+5Jm1EWEN1Ahi2AfYRYNWff9L/Mh2BAm0ZroagzHf96//4Gv578FNc/632uvmn
//+XXGZXYOpt8/e/abSJ/+/92HSfYyRVVU2zoPVjO53b4b8+bhEVXXz9f3PJ6LREbmhjgKBGWsMv
V1DFGbDo6HcDxX2Uj9CsxUrLqXUkM+vvsSm8TplypbrJZqhNinsmJJkdvAi9o4qG/lS4D6nJczzo
r4H0aF8AwGuWMBId1A7VX4xGzkDaTCk1mkMRWoxk7YpxIV3STEV2I6j7CvFqE+AqQFwCADHkm6py
rtp8hxBFEzuj1tjd0QWNAv2mYvN2CSgxwzgDi/1iy8c2z2SpzMaDmbMzInftJvlRJJpEvrVP0PuM
paonNzrrPo2YuquJx5liLSq1uSXMgIgQRPaqlCExPFEgg6YrsNbiqHGqbXjwOxmZm07Jf8M03ajm
cCCLnZfkfhp5lQMmVz2lOW9wqPgh2wDREnJgBOTZNAl4AFqXybNiIzBiXA9Rvuhs7hvMjeh7CVgg
zlD616SZq7Htca1W+q1Kk71jiTu4+mFhlKjHsXQ9p1beW9E9llX+0eKWajOPMrmdFgM/1g2gRjSF
rpShftJUOorVngMaDxGBKXJpRVB6A+uk2Ha70IZnNe5OXVHR39BnJ5Hx5ya8Cw0ndnw33RXPS7Es
dY65NAVtE3VnIQy3SOPOhFlYk8lxYv+7dMAfLRQ9+uDY0S2UMUL6cxLOANckEBcmrndTBmtrbhtK
ZMnwIopqr2cQrdNdgpM0SBaxopz9GQ8RieGzzpKjAhWEbWward3phtm9tL7oPKayKO33LW/CWBbD
bRxwwY5dsnI/nSQ6KGWtLkvpP4phuoZ81joQ900fdTuhAq34n+ydx3LkyJZtvwjXoOGYhhYMapkT
WJLJhNYaX9/LnXWT1dX3mb2e9wQGIBiRGQHlfs7ea5PS4h0NO2VYQHJZY2DBibLoqbdGcYia7pJW
kC5xuD2WwibRJOsPxuKku8FjdO+07a7lYMKIw2s2J8ZLnk0k9VmqV5NeuWWN9RT4tI1iJ6LG4LTR
tUWsCqMbHlfRULzmonpNUZ/Amny2vfSlSqtsjcpnWKH8eU6L4mMeLrpfXMw83QkY8avaXkxmDx7C
rmlXdeVDObr3Sy6OZYSjaq7GUxPqm9bNe8rWwa2L7dQsrj0txDZJr5S4wmldlwdnwejogJnf6jxW
STs8k5lgrLF/pZfvRevGRGMV0jAsQp8HV0pWQzbOrzQq2xUK6kB0n7Sd0DOABV8tGWLZuc6fqopD
hHyV+KQQ17n9VssiUBehPSuQtmyqDE3zYN1l3WDTztCYdVE+r4mM3eBS2vgNI12noxmlAwK0YkSs
oxcsX2vf+7SaiSmtEUnqUotegijVmkJSypsxgcji9a8X6aJz9uRokYl3+7OuLZWzyXvsZl+v/e3j
cp7HdoUJrTLhxE1jZxw4Mb+20oafaWvE9OMtkwQVcwpolBCiiHvF6fy1zYDpJPr4g8BTGl29XjcE
eyPvmSkH55BzvDjwD1EiR/y0A8FLSgJmSI7H19poVbcQ96mT/9ml/iJpzOt4gtz6/ffMZ/5658yz
ZLM4uEDJ8yiRR4A1qSyCXBaPbNzYJNRO7dPlC+pP1KIIA+cY0kmVb/p+p/qr2Et5V1xSQ9Ftg2YP
7/z6pE59ntoxxMl9iB98JxrObmcoH9qefkFaxPbjmGvneSbxKU1+MvX36H1wuxHWG6WTYKE/49ex
2NelV98acoA4dpN9Rvu17+uOnPWhfCS5rbn0ZmQeXKO4VjAxhCIhLZsiPiYtCBMTmkC4/ESXeo9S
m1oqpUJqYzsrZ2471Tj2c2Cq0zw8gs4rt8VAqGXgLRrSskwQamDWBzMsn1opucVJfqVVFbLnpPLA
KZHlFXXEQFP7ofQgiASH6fXKoJ0poPa2WAJPrtYs+2lKuuuScJHU1AFuL+3PujW8g1YwzM/n8t2e
LMp0Th0dIqj4T7EfYGvy0gOqN3dbgfcFVxu+1XP/WUR9e+/qQXlrYiuy6MB6Wtc/LkUfn5ayuO2D
CVcdvnlKfOk2n6P7PCHrXGtd6PCRK52h+uvQMXFJw1qcUp8Hbmv0m+hXXwF/MKO7hrNrN+YS0DLX
7ckoEMjMRV+TQtelG8qJXMYVeTshynCbAIa9iyZbUe8Sh0ssajARHNS2GNaJpGdOo9Dzg5IwqQUC
+5thQALAaIL0awWDBBo10t+wZZVpcAIukZar0PMG45gl8Ah9WWmQpMylj110cT5CIUlKVIug4txM
gO78tVNtz5Vu7qt+3pMubeIGmxqwbnLR0SyH7sYZ2pxcAmJOYE5wpWrFsaIVc6JvU5+aP2tq3/em
t1TP8BGQkklCnGLDzQVPd/LRRuxrZnowMi+gzIR1Vb1qV0TwxSZ+2LyLcaW5Rruqijk+ZhL6pxYO
BCYUeXJb4QCF5by47iC2s8SzOowKTPARR6MGi0shoDvRQ+HA/Nk0IrqguCcGtOfuQKNcQj6/Vpnc
NSe1rY0AY5O0+rAVid5lip/we3JGSjRsgKtunQGjOowLwZ9SggUzhDD0ZCD6Sx7XJZc3R+LXypNT
gZqpXX+njjLZBxt+4eowSCDi91H+BxdVvZDN6SeyBEQxf7CoCgiqTgS19r1YsGesCScnsEIedwUD
VQsFTFX7qtxj9EIqTrjL3fpJnQu2saAVUKsG4wZKJlr7ShOcOHdPr456/K6wtYEeIFIMC5qp6neU
P5mCo3aYN7Y9QXpcuf/ep37vMGmNvTMRtSEjCL4Xms5P/L2p1tS+xX2ry6Q7im6kfaR+U3W6qTW0
oy6KLcxJ6nz7Xnyfg98nokfeus6FtR80XTp6M3GTFhAchWQnqoVCODqKm6u2x1jCCeL6c5SAx69j
93WNqjQEtcp0gFtbinnoz4HzQg3S1H86hsg8GcHDN1UHCP4DiKCvK/dr3UmqD0/m1qkD832I1BH7
xz4PQBLM34KqmryE1dX6BTtVx05tq1egsuJ/pNlqSDbm18XbtPwCartNPK47/O2EmDEKicm65jKU
l4y6lCIJOFZr3/uMkOSc1qTzHQImxu7COLpYO1477VtjROTVaNwO5GtffyD3lSEc+sGBB0KrpD3h
ioCg+2ftH/u0pg43muQf20JAfo2ZOey8jBDzKQKz6IN7MNWNY2Cmo9bI7ISS4jc/1CE0lDdFHla1
mdsB9zR1RKu4cA9ton1dguqSLNso0rdhaHCndFKxpdUYHhpDcGi+7rPX/lgnX5ek5XoWFaaEvpVE
Fbst9R6jhUirLlOXiuFfb0LhdofsvtmpA10orqO6WtUiEDzzV40MuEh7+vOKWOzjIaRqKGm9f9tu
hUtjNcPiizaGOtTXEZZgW4Wz1dXOfOg09JGkUP25PX8zZNWaWqhDr/4kAHoUFLV/+L5dZsGCDFTd
Ob9W+fy3wg+xZ6REfPvyIZNLCKY7p4jPhPoKkwJafr0G/gUSkfyLyWB8dFCr6iXGYX+9V22Gpo7M
wHS196Gqoug96NJ8H8qvNOC6O6m178V/2ldo2G1W338T5vKn+U8fMTFX2eZL9Ft9TKbeB0bl7DhW
vP/b2/7Te/+xL40W7Gatxeko/6/qVT3zfnqjM27VVjl1a7eFzgPM/pcxysdRYXD5ABz6azG0PJ2+
942Yvxgv6tpOpzu4n8bsnGt9Dp5GHgv1tnCGn05NkY9Rb1Y7//ExavNv7wH8v3USCxwBXz5qrBcj
Mqkwy3/76+O+/naoJnBlgl/DsIZ0r15XC1f+f79eHRZ7peecKJpdcZugPMpw19ChRyELH4+tW81E
GZVFcxgMwiZczWtPcSQYFhTFHsRfdTLkYlIP98pKuOt0pZGelodSjg20P3EwIZRUDmGQv4LsdGAG
cBngswh2ohpp3AB5DnDR0auLg+Jq1oJmxU2mOKGr+WuhNoW686qddOwNbhd0iAnJI0hHLdRtW61W
ncUpJObuDsNut0Ph/Cu3q2bL/7s6KW+binZRm7Z6IiTFk/AIskdyWAKi4s6DW4PEK0ar6ruoXeoL
qUWYGOAR82zf+c5UHVSGDcjR5hTLR6Pw6ZYQigdRWo4tyG7zpSSWVYRx6RpAxwxPPObeF8lRCo4v
0tjkWtvl0annRJQ3UCfT35wR/09fO9yI5UKtGdCz8a32h07eeif5p2qtcW1qztDBe3lzhpdJfXM0
OQUNecdW26MNQw0BCG4GRy8PsRxOeZKuDBvV5i4ZvHbDIsMy5GAR0BmTHLUGQh6iKMJZi3zYRH5P
UYPMV2uYNxDBLf0lqR3q+aZsZHAByS+uFm5Pp6sIHEJFUbOeqObyvXU5oCiZy2P+iLQFFyKhHwlG
mNMYabuICuAeQlOIIllejbMW3tZOOe3UieNLFDrSbe6najVARCo7fle1Hy5HhazVqWfNa7XaK6ov
de99gZDUknPdUT7L1RrHiOfC906A5dqmb8gOSOWX+F7kIvH2S+tRSP/3fhUr1IXIULoWPlVlk7E5
adqd+rRBDinU2vcilCdpZ7QvfR6KrfqgTD271Ko75fzwNoBGqxmcQ2czGTuDp+gPEd1SR47B1aKW
487IIbM3wRanpxoHWL2glUgXRFf//AqGkmeb8HMsYWob3TSrEY4aDq71Eyb+uVC0e3XyqUVMjRDO
VhH+pthXk0xv6nw0HrAFHdexriBn++E4nXTdhv36vU2TdzyksLwCCd9PEiiopZAuXKNG0sXQk70x
6P6tcIqPoqhhOvvzcAoDFmrzf+yDkKth7l6T4jGYRXlTI7W+7gO4JK25ZVxDoWiIV/jagt2SQ77q
XO1hEPgvYj3wdpHpumvhlwVh3+izqiWvdzPtxW2ji+XWyO9Bu3gHG8REVtUPVbuIM7L+x8UOgkNL
wDlaEPcN6lt0Jd3OTbnot31vlFcZmYiBuDDcTi79rFvnyUDYlnhcEFKtZMwdlDXcowL9E9XcZ4HI
/JgOMBsRc94naGCownTWatC905hSqJySITg0wXKXBiRP1a3XnauRtCuLdLqxlqOF0dnhtJ028H0v
vcf0Y26T+uB6yFe0EWmtP7W0Z9rsugDHv8XUW+xtcK70zd3+iHL6APWR1lztONchuHOYWhql4Pll
tHyCEr0R6pE3WitDAxRuYuc6duZ4Q2WrPhPpQk9arvVp/Qk4c9g5dVtdWZEa5OYW9vQp2oTUOQmN
lZK3vhmknY7MhJBgYS1A5ehkdnydZeCKDGbjO6jk2N3Rqlh2eUjoJB8KVPWgP2gmYQAH9CV2s5nl
a8OTDNRCH/dhhlifPtU6IpWFMkjYbhwaN+vGm3azFfZXpij09VD1gAFtkjVx3KKRk7H1RSPzylG4
RtRmbHJwKRXeOZX2mJEbshceIqGOQmpu0W6Py7PlmyTiztG+J2sIgQQLvFH5xpr8rR0Mv0DpkMkN
YJ325aYOrEcHCcglqOLkYDvz06SbuBuSosNthQ+gihYBk7P/UdoErvWFAX6Yyvqc6O9uSxG3GH6h
WoP6tOhU+P3DQtTK2nL7S9HaKEes0dw1lk4lOEvua9do9rjxul0gDdGFM+l3rc3DciQrdtGhgeZz
S/4jTwpwVNNq6OBlZr4Dv6cM11ONXcTRIB1oaMk9B+5nqc/WLs3L5Sqcw37lMvTfWXM+HqvFnNf5
RDbUiFo4O3SE61ipLEhryaduQCbtGfbhYyhkO7NatV5eXixLSyg18Q9XDjw7kleja3TEM2NZDzOp
VYpN19PMIDjgs3PkeNOi15kywcRYXG56qEXMREOe5h0QSnPK97HVdYcQgVGAG31jlRhfArCLIKr8
DS3ncV204ibQ87OvuelVLbqDnlU5mdj1e4UCZV0aVrdRLan/6+D9/3TwQLHAW/l/d/AeP6ef7X9j
t3y949+tO+tfji5AHHyRVgCB/a115/7LtVCS6cIwFb7lT+vOouHnu7YvoL74hurP/bt1Zzr/orpD
kICtU44Vvv6/at05tmP899adYTC4MYVPnijNG24TMrbtb607vdO0oS5LBP9JMxzcdnioh5bHQEje
eOm5F5dgeaS7eJkBea38ZcYU4OMi4xKb+RMz47YIdx2VJ/An0dwjC/6JW6SATemRzrHsILo/+lCL
wUhFd5UjHqiEX6Ga20ChdWBQRT3+dfsp1Vx4RbrZXtFY+FkgStcgrdQAPaYYdZfhIW8knCLB+tZX
PDlEtsPT97IUWLftqLjiGZzwtHfuavwVuCkFnE148r0/xSutRqneY+Es2mU/CmjsU3c2+y7chMuy
brQPHG60k1KTwOvGo7NHSdgzTPBxoBoxCmwX74hKWyfqxai2ME73vdE/SzgVyaMAL1B/aVr82Ppu
xIPFXo2IySgbjRAl48nc6+FMEynfiaD9UQtj1zf2Va+k72Z0xCYEeNgaveFkUEsAxneKszo/l6PG
f8CkBVINoXnBFaafvUR8bVFWNS9qv9GQX5vp+Og927heZn7nooxxzIMM4VvY7RXt2uncapYLvYCs
NtP1tZsCZOwtOvnwtiQ6rCjH5WqZrWTbZB1Zxk6t34aLw5glR3StNvsyqG+JYkn1GFSfOUdItSjP
e0NLBrdHGJmTDxGNv+AlDAoNOmJY7fowHtaeJoIbtUA9qN1UZvkwWO+5PwGfW7wOr0/mIuAJSwyt
OeVYO2ef3hBbjx/8kMRagoMix4u1pC1x2U5pIQc0DXgkhWetPU7vNahvcQXb1rtqZuTY2lSdnWHy
rlBnNCDxArLEga7fTo0XX8fAuInczgTltr5fN7o57WHq3/pYXC9uinuuneNoP4ckcvSe0z0UjWPf
Gfo1VWrARc2TrpUs9B+htQQPasNk6GuP5QB9jYrJmLhPQy5Wyo3PHDo7W/pAZdptk9elQuk56w5e
/dZ6ncp2fgys7pnUzeE9Gek2TItt3w1IlU5gUye07fq4ntDqnGfOabpw2mftapzAU3U91IZNyjwk
PZ2p2snHP/Zouta179JIcPUR9kZjPuA/m3+JOj+GY9Xjpyf1wMAG91aOXOKZvyegGLGXmNz7iA7L
D/h7zHOMUvCwduDt6160a0fXJz9+WCizY9GpOc53eB1IuUuF80Ms4bEinuR9MLt1AAncJ0r+qfXK
5RBFEwHBrdW+pku5xZdu3kBM7Vf6CLBo0hwgT/MYPuPvwAmEfHUrJkhpeWoxn3dCHSQ5r/qjuTfo
zK0T2xOMs/v5xWuNlznVytvWtqiaNagLROAgaW7b4Vf+UzOq4D6lmAENpD5n+eBftxNutdAgRiCb
YgG7w4zXSOOrx8hFIJTwT2ctI8g6WQZICE17cgfzyTftC4WB8GeuYY9tQqJ5S0OfL1Ea8aTOJ5sZ
tpGe68ryThPka24U/vRQauP0UJjmoXcA+hAROOzA+E0PZPGiy4tnY6v+Au2cj2OBVi9ThTUFyvku
ZVR359jdeCni+PS9i2OZMmyNSUx0oSVMRfWCwSHfL6LUMHWyOc/A4NBc8L/KsXCOQ/YCy+QmoJ10
5yx9+jTDQnLT8Ydbi+XCsJ4k1yK7jos2vFFbUzgCOo8Y4qdcE9SVxCN3IAgz+RxezXGqv+R6iEjA
cR7naexvYYg+M15Ge+RmiA7N7K5jvlGMLcQAF0si8/z8YjdTdtFSUrctyLcCU2BK/pUVnwPz0TYt
pkmxIEHSC5yHivyl1ZwF9WfkM5pKmAXUnrlxNZLTlywtLgXz7RuOHwGJwxDtPQjkKHvL59DW2get
MPJzz+Nykwc4bjzax4fKtW5CfYh/CWHcCILGP6Zdb7jHzAtnIhoIIeh92c+Qm5tyiMjc62vz2LQ2
ulzOqiwy0hcbev7ZWxzEX3kuXlHeYZTj9AKuDoMHaXr5CnrG8ppX5o7BmWJ6vTaq7jfwcxddtXFT
jfnwTDgJNbDYyI/NEKC+81tG96EWoKp2pHnMgjPVecRWDrV928xtsYby313XBbmWPbBTfJBNcHDt
qHr20HCtiXuLz1NcXJNd7MMX6vN1FHrhif9y8uQ5WbWKsvnVDHw8NXYYP+R62d+JIUf1rkcP9Whz
rw5csorKMrsyk+4qrcVwi+1V4zJP+pfG0Xaw3KgAg+J5mlpg5LZXQKioY/R9RAbSxOIbqVdhK3up
xoggX45hqAM/db1muXXc/o44Y1z3ap/cxMdTbqtcfwYF0F2EXKi1seD/Mw5OtO0mBLSTZw5oCVjD
1Rqu4WWBYI4CrMshT9+p4PakN627EaBjV7FpVpsE+e8qB3ZxmxnjgdiG35TwjL0/9Li/bdwf1Nd4
DLrZKS6CcGdAhmOEb9ucP+Jghbm/5sTHJla/Wa4xHtM4PESZ3h/zMkZsm/Bgh667MhsvuKrQpEDD
Ta7NE6j421zr8juNu+yqD+m0a+6nsTAgsnko7HN9IVPUbOvzIDUZbqw/jEGcrI0kMA6LFbgbTzT+
rkyro2XVb6Gf7+GawJcf0vFAvuM7N+EFeKzm34Qz0AJ0ui81vfTLYIPyrxEI9NDUwfIhvkldb13N
D/GAi8ok5Rb+Vsc/C08CnFN3srwPDxTokgChmtP1qEUGyLjpznCwoLZN/ZvpxRrUqr6pXb2DtW7c
ah3YAMscflnTfCRJUGYMGjFCd6cmyp05OPUg5rc2Ai5fJvACN2j0zNx57lTvxrgKIK8lm8qvPkJC
f7DCFM9YDIgSh1zlWAVupHzrx/6zVZsfRq5dOk+/1vRgWvf2m6ii/WiIu76ktJNkI7wpD3tgjSIl
jt2nsG+fU4/8SRfOSd1jTqvmz7Rq3ZWTaWQETC9OUH3QoR9IrgjPDDU8WKrY4vUN1tnVGEV34QIE
2Nnpow6/dQh+lAC8VsUvusaczF2/huaHZKwPyD9vDDzaMD9GxNBO5rTrIQ4/zLRJKBw7d5UP5T/7
iJPmdbEJwsyGfTFDRh7jHLZtdqql1ndxjJey0x8CD5FY7/v0IbmeCMSArDHOz8FsbSsz3VShg9Ra
O4VDdxMs2qlBSsTZhL8VSdlwO7ViLZqc1kKk3Q+W9lPKvPRQP6IGBQPtHmaP5CPuxCthTo8wIcGc
aBX+TknsRRBA+3pZQ1LEQZXdU/V4NOMl3yyQpKik1RuufsSswv1wMbvvhMkl2STH2nTalTRSTiOk
RtdyrwgZJzikxqoA+87nWQ8Nrqpv6hDJURO1V4yf8FKXKy8K4OUaE+KhkXRne2w31EeoRZi4iYJ6
HwHvh3KKjtqiBlMEZ7NmTQ67Y9yH2zx8xVNQXGf+8Abp4AyY5qNAOL5vtflR53rcdM0ICd6zDrm5
XI1VHeCH50JEpkj73PHWhT/fGjN0ISsh4KgTsP9wmECO6B/mND/nOn6/QujE5VgI02Db7zjVmeEL
6GhLqD/rpXWd6l6xmnwr3tZO8rbUMLjbjO/dCtjLCDsW38R73A7PbW69UZygzmM4b2GTXVt9AHwN
/dhqBjlkc41YWv0xVPG4ask4WrtPXu7/8ITxnohfPAFugwbwg1XhggZPxAT/t8jnd9s1r8wOo4xe
5A0EtP42bWVcTOZuYg3ajyVAVNufA07wOa6v7Oqzxfm3zsv8iuCKo4MiWnp5PyInvoOMQBaLU/00
EOkAMZp5fM3Y13gWDWQqI8LD+1iLvXCmQxlFFwbMr8Y4vIS9g4rSvRaVf0fG5i1GfElxmN6wbV9K
mp02mk+GRhgumugXVXyAaZyAuI4CGPftbugTEMeVe9OkLiqYmawKhBS0JElwKUV7GxQpF2VTcJIs
1Mgtiy1tvNWM5Dap7B+ODniM56+rwSIpp6XcDW2PpNk+YOyDsAd6TE82MjB6GIJq3y8esBjcCE2e
34Ruzy0rgncMBEPro3CD32NTiR92ijSkXpbPXox4jinytS7eigQTaBCsGTTgb13c9GCN8U2bmdCD
jOFWwEJDS4+loD+Wmpfs7AFUdYaGr5jiS18PGIo6w9i7MWkedk1McY2rRyt/kkrdH21vooIG2uia
+T5GaJKhmp4cW9uVKYuC38AHi3exIdwDaCOBpAke4xJ68NwiFAJVTJV+F6AR/gjvkwfRWw9YGePH
tLRegoBHO1FZZKoG42lwIDwzymqPjs8pVfg9QUFmcWPXHZ0yG44VXEhstjMOHahGzQaHbHTwtfHS
1ol+r2WPMa29lelU9iazEK32AzCjGkLEzN0EQ/+8qf2YDMEIsJsrgjVgeGevTSLi3u0+R11cbh1R
3HjpnOwGaaijJn1OOWpnjW/adtFxtoZwW+nZjaYRdVc74mYcRYuOj/zPxEfyaDf+BtncshHc+rHZ
TD/cxuuPzBOPDuYO6B5403H4vcVJaZ6anFl80eq49hsCVjMNyJiPrg8/RMKAeN5BnKtfW9rVXYNe
hon/Q5rHA0QN96dpET0Sltz7flAktNcispdDJ5g3uxz8VW3pSJxi7y6aCa4K4HjXjbinE85korGe
ddPlcdlkKPdRauAAuYFNdzcH3OApVl/aHnx/kQSCSh1oRB2pr9+dBE7OVVHNMMXp0RA5G28aP351
MkTMWFEvY6H/Rmea8SiLi0NFVvzWqG0m1qG/a3sac41Lz5HysexY/tlWOy3ffUnNxduq/WNOsw81
yf/8O/VyQiQMs7F6r97agD8pY4oR//hI9aIeMCK0J/1KfaTaNRLaifRVinJ50AYy+J2+d4u1CSkT
5srWco6Esl0nM4WkYvyMcgaz3ay/Tib3lmOrAQAyte5Ytt2N3TX4IkywdqTFFL376sTDe1otn14y
f9YWwph+xn0Ju9Aax88lRXdTltEjD7FzHq1rv4OLk8s2EKQNeIHmJ4k/zCmjTVMZl3KOMdz9WpbS
22VQMJBpGFd1hY83LrBE9Ja+9rDxr1tRGdw5uw5TBIthpuGr1pYMxskw1oD+e7Qt/agjhuFFtYi6
Lt+BOHiqU/ReA3LlPILZAz/yMIx2zXTVW2VTP4GAJQAnKeHV6YTqbIwib081QaM8rgXdT7VdMcc/
kYBCJPddiXNr3yaAfooW+ktANWnG2HRK3QxYlcPobDHzl8xeot3iIX2qF3J5iyj5sQjKy4MVmniE
LONrYf5Zc6n/MZQKuYgnUEdiMNPjPFJVN5OHTBKFWkxmnvPLdKnB6Q+dGT7Thjy3ab6Bm3jxneYD
vt+TF08kQ/CDT9e5uxnT/IpuzNbUipNtwNRLlotljCWgZPMq1OotsP2V2eubuBz2eKGZz2wy8HAB
5waTFClRh5FEI7GtzC1kxxRt651ijc2oKF1v2/naj9oIeTJ4BeJV/1cl86Rb2NEMERzc/asm2Hh+
dtcbztkr8MrVd/iSLlUBDgxGD8IMOjAI3IGgUPtjiF9vHayadR/9MBb9YtXEHrdLOEihN9WUpqPY
oN+Kwq830X2RmsHB6sdrf8K7p9kMpLLd0tpnKIQu6M1Uq65sPcG3hga4rw2e++aNGSQ3qSSxTEnv
kpQx7gcm1KTLp3xNjzO4qLPHsqdwWZJMyCxKkDsz20wMzeDF0IY9/jrmF7QczRvba0AhZd17IOht
NUngbJBNkEB4tPTOWNlW9TutQMpl2knMoj2bXQ/ukYqAQLo2TH55XXHjX02MWhxRHokAJqqoGqoj
bvztJCrwM/1VnQdPZeXqG7qbN0nt0Ueobma7EPvGfpuD4AEqsXSmR6cyue0djFddW3lrOrEO40YD
zWW3z4uF8WWb7MYyfwl6QeqP5ayzOKLCSlpkZe/73EMohYGaIhUNEAETomogtEDmEz423sbFyUCc
4RMtcO4jQ4NSqn6LKDuIBZqngJjdtB/kVpw6OyX2LU4+kjIXGwq3VCZJMDPHi51mP2Rc2clqOTkL
cpvssTrA/owg0toBUQTRr3m2+uvYZvRIS2lKeYxlwn9JUgcCRd8/JrAlPLenH12Mr3UWY6/KPke3
fTHseZ+ky0cHHXuFM5usLtPjzhCMx3x5yMyGbDq9JyFzgqKiE4TgpT7sciSvc29iQHHOeowPOr7P
4e2H2IaLbr4bwko7Gh1pdO1B6156KP0WtP6xr48Eet4nBZZh3TOuR8SKayTy7Rpi6u8G5r8G+x+T
wE1J+BQj9EuGTpe8mtmihoJtdfisF2xqyS0Aphci26tNUWFL1AvX2o0udzTH6XbDGF35QxC+9VX5
YbgESpNSMJFWEISEKMV3IDTJMICVUZFqYPiTvwkZiiBRfahb/cUm/wDW3kNoYhjJRp7R6Xkh+ail
3ZfDtwAb+TOVQQq6jFQoZbhCR8pCZPvRvlrs9yBxcUNijyfgqnwkguwhX6rfETcKc6l/A7Na60F3
l0kKl2dcwTX1KGG+L/H0HnBTMMh+EL5x6frqBIv1x5xUP3poCtynNq0MjcDQgb3CKPPdCNvXS5cU
fdPKfGtk3IRP7kQrjIesXtuBjRdBeyr18U7GpFQyrqKVwRWjjLDwqJpBdj/481OfE3ERzkRgy6Eq
FOHfndbtdRMhukUuRsMjoCcnw5aBGToQFoMEjZIkDZROkHyIs+fRt6PadpcZeOOdD5NHWEUSB2fw
m2Vc94ze3Lm4LqGgdlN4B7ni3rUZlC1UilHGCPI9XHI+7HIc+SrazQSVrnUsAHb2JZbRILHlPdQy
LKSZjw4uSiq+guq08Tbq/n1E2zIk8WrrMTbUJY5nrIkg8WQYCQRHfm0ZUGLKqJKMcE0GPEs53cmf
mAj7Rz/zSUvijpC60c6UmScy/GSWMSgFXyF6SxawuXThQSMSl9Im/pM5GZfRZYPEs22zIGFwZciK
Q9qKiD+G1pkvdkwMi+Norxm5LBamTaZWGJKW9LkJUTaOT6MMcnFJdFEXUpdx6le/GXw85TEwpXDK
NokMg8HVVbtwkMbZp9ouA2M8vPnUzrTVrE8vngyVMWW8jAbngooUj0mi6kyDeRF9VNpjfBaRexZn
DE90wjtkbE3U6+8BOTZGGt3Go/GeeYKbvF/fhgaRNyYU8VmG4JBZEq8bcnGEnG6X4NV0GZnjyvAc
I/WvOfrHoSjI5ZABO9qk4ya3KRtJOXoonMPMs2ONWQ+Tl/MEnvLH5CAs8IynIKLAMYy/GeM+99kD
hqtyF89oTUYgvJxbyFssUHO0nXiuxAL1Dgg0xpEzHjnAD0z6fjujq28JFNil03wfVvz7IPH7XdXb
PFBN8x0VeI327QQlPrg4ff80klOUy8CiRUYXdTLEqNXPRN5DpXeZaMPEIDFtdii5Mi5tKT7pYhUN
RCKRz7PEdbmLiEbhOg0TKnTG22L8zMfkeaYFs8pTwkZ8eYesCS+Yhp+uhXhJjBF888G4Ehnj0Ezg
j+dUaVZT6XTcR7vNFPBsHWSwk2mCrIUwOPP88dY19HTaXju3x43WOKR1DTIiigI3viG45Juqi4A7
kCTlyUipWIZL2TJmqovEbsw8Ul7iCJw40vuWTKqm818WpFLW2H30tSAP2F5mrrnwxsv8u9akStpZ
D109vVSWfz2E9DIyErCo2Dp6AWk2KotDrlGiJMya5ywPtJj8rJgcrVgGajHN+724S7FqBuas9PnW
s4zf6mQQ10giF/V1/xjE75TtPS4hBA02kFnLfGtlNYXHxq+JdC879zhwUZqSaLYeQsO7X7ltN6D7
KZ8ju9+WHf+BIdIxmDdUlRe/3+J2DgmPIKlPxosZMmjMlJFjNdljtT04u87wPxjePIULs9wWY0so
A8ugo/6eSDDLCXfoYo+xq09YXmC4TCCDnS5jz4yufzZ85k99ezMB4k6DM6iyGpzYeKOVkbXpBxrB
be+vsiZ98lS42obBEvmpnoxdG3QAMFlIFFskQ9kSGc+my6C2Wka20WHLKZD/tBcXtNAAzzYYLoWM
ebNl4FtHVsFqaXfcnueNIym/9KBwovt4K6ZHPa0uXsg9T8bIaSmBcp5f/bRN2kkkzXUkztG2/BSV
DqmJeZORmCv0vU9gYuZdXOtU4cmtc9zqWMggu9IgfKRsPwutdrDKWDubOr9RPRsdfWm0HhTz4vi9
Ok8tEXmCrDwNQIGT3Lg5LIp0Fp99K6j/09eTIXuaJu8AuU0LmoxIGcSX13mzGob8v/g6r+VYgW3L
fhER2ARei/KlKnn7QshtvE8S8/U90I57dXrH6X5RSCWVFSQr15pzTETT5RKECEqmNH0cOnzibaTe
y35KkORs/CXiT1q9HjCx33Sde8uG9iEOh3dIlO5qkt7GAhm8k7r12hbutAtlHwVqbN+6nP6WkcA9
i5eoQaPHgTcZcGbAkYc6hH2Plc/SAEfgvlNjTAoWx2TGNGVjLmGGlOwoPZeAw7ol6jDJvT0upeME
bHtdKKgUQnwNts4OxiUhqycCEjaKWKcCbLzq0q+GkVkwlOmDC/dzZdIJCFpAbivAaC3PbDIRWKsl
nnEkp9FZAhvHJboRttHGdwlzNEh1jDTiHYseBeewRD6KJfyxJwWyd7nJAXLhAQghRv4YMXlZ0xjj
1vGOuECI3DEyg5jwQp/ICiBYBF56xE4u+ZNLEGW9RFLScr+blpDKaYmrxAsrN6ZHhOWQ6IuogGLS
eQ5d69YeI8AXCV1Cz/DAMpWvVZQQEfLUpxCg4or4q1yFxslqd4iFmi34QGrbB7c23bVigTkWM5o1
SU4CY32wNeRSBUyerH3qasSzRLa+DQGAbPuRi0wt2onrj/GdsPkLYkKzYt/ZthWE5HTx2OaHbJqu
4qEb9kU+Y7e1xWEgI4PVsD1QS99WPcOedIjP8PfrQ5LDGcrQR+m5fohygkhJHf00BcEPLh6okYSP
ndaT7playbbsKBHsdtx66KC5wMg2SEkX5aTTXioCWpMlqbWu1x3BrcBaR0KsaKgsQPqNPRGPoXIF
wDWDY6oqv9tOcvpArDqfc5JimZ7la724S5YI2QbmQthnI0NaTgyEr1WVZldlmNyH/UDhgdqc9uxi
XyWcllHtPiGtNmU6uZJtf8c+dtvrBNoaP9G2S8gt6W+7OTl2ZnnjlAwWavbZK83L7wYV+c8hQlti
KWpH+6I7B5df7ABNB8YSrEs0wXW4RO1qKaG7PN97rGpWTZCF0gXNN2LX2lpk9YLMXFdLeO8cE+Nr
LIG+Ex0Rm4RfpzSPXELvalccFDLMtSP7mKsJyLFUUG+GwsbA6/Y029xP9D/l3ukLoipigoWNJQCx
QulZmSFDBzo+A/PIyDU+Si3qTn2tXTfQe2PXffSW4OJwiTDWUrik+bbmLe2jipBjtiUnjPGAIpYA
ZKQRB8zfAZIjopH14mYiK9laQpMZ7qx02d0UbcaoAyeugeWEqwNOXBcpHcMldkytO2+Io7i3vNIK
mgjOBRZ0EGpLbLOjWY8NOc5qCXTul2hnpazHhKzn2V6khAwdD3iWcb77A6Z2v97qHbkPYTnf5NrF
1iQ6VZOGQaZdEBWg/FgshkvQ9LRETvd+gvCXFOqGNGrvhYb+KdeeBns6WEtg9RA5IjB9Lj36tzUA
RZFdju0Zrwu9ICYO/bvO5kvUKISQN9yqJRjbz/hPztZI5eoVYmMLMLBMo5+V6TF+K63tNNcN4pYZ
G3h9q5b47XgJ4s4KeB9WRTg3Ft9L7C9BTktwt0mCd9Hm7kXLXJjKDiIoUr6dsH8lHiHZTTBzOMxD
GhVnjEGvdAfZiSxR4cIMMrOHSS89kB2k7DD5sC+56oMBbgLemL1bFORFMFzWgkYo2GRLMDmX2xP6
aiOoySwXS3i5s8SYW+qFtb1mPml8GZ3XED6b4ru2CD8v/P5c7LxQrYc2xptWdux5qX+JnNz5OUie
hjKWNPVwiVVvLCSVzCwJiDeZjS4q442RsWI7CKhbReOb2AWuzyFpXFYJnyCNitNYG4SX9w2kyKbY
2273JzJS2lzZH7tqPXIDqPEUgfCiSY5gw9FFoE6N7Y8pGa59RzuaRkq6F7Yhj2x5WaX3KUwH/mUp
XtnhceLdmEq+Tcm7dCSmNXQom1g317FwS+ItynxTTTqHuhqWf1N6Jy3chwX6nyX4Hq42KTRQJW2r
uM/sUSI7BWGmKhfpepV9mTFTHl1UDyFsB2QTrz3jd7zqLER+A60ljfdU0ro7u/s8QncNN/APg6qn
WYExZ3dn07VdhVH/5BrjeWGRb8OJdt2gCh2qYgFiPH8Xk2WycponROVfoSipaKn9qW+9ByV2MZLn
bZUOGLabi+8vsKEkhocQ9ZuQJi7EcLPbeVn3lQH2ZvNJBZzr5KT1jX1CZepvCpltG1cLCVcx71GP
AiDNGBTqyH7j8JnBVLulWcH/RsKXrCC+ZF3d4gSd1jYdjSAZizfhuZJMBC5LXjyy7vvHlOs4iavp
ri5Uh7h6xgrNfrImCgXbfPfNKA5KroXwCnjhStGnI0E5x/RgLV5cvGEMu+ho2oFQHHA8NCtD2tm7
9iTchk6H7d9rcU6Kheq+kHaxicqBIphikrvJsmD1dwDrHVPbVQnFpmE8zbr21RKTfOzq6tDqfnbn
XYGKGuPy1EVQuKtU0O+M7oX1LfK0u6nS+TbCBR4QQxSO8XgZ5xWnCDuuDqKbNTiEs4oZFklzJmRD
QcoFBeZZtR4k+IZWjZDgVrvq2fF0/UV0zl1rOR+Vk71EBZBfO530Lauacu8cGqw7C28xvnPIuWz9
mYaV0jmLggUyA4BOmwkcogszM3K8w1g/Z908Hn5cjLrTfFSdao4Fge592N/I2pIsDJSY1RLyVLca
TD5JlGrk7GKJRHLq6mjTNPaq1PJLiN79YKhpujZcIsAiidE0aaFqzPo1jQN62Om8a2HKNSzGhDo1
WCsMIqUSIJeSDn0AlAGJ/NBRYA/dVZWk4VdcMGIbm3qTCn+nCaKNQ+ZLa93UNn0zDguSezc64QXD
Gdcsi8PAU+llmsS9UYXWnZ1XB38AyzhGxn3CLGo/LrlVk8RL5AgDeCAeYAb7R7KzoIaYZIKPxqNB
h9Cx1bzNQl0LsnIwjqblvacE/wbQL/PtVIA6dzKxIlmCXQuoW8PuYWwXdQmnjG62rydPxtzFwPnk
e4fSfkdKblAKrVhPLR0ysnJ2sCa6wMhtNGtZDim49LsDOhCdpeQNzkuN56LUtszewW5gGYLx6YJP
TPSbrikydt2QawFFK6cxruHVbobiI9Sd7CkP89sktz6cHGZFXWg0Y1VFV3qTNf62j4e7nEMBRa1s
Idguu18NJp34kq181pqeUFNRbkMXz0hemQ6pGRRGdfslooLC1Hc79oFA4KTJlVIdh6qG0dlEB9Yp
Rvtl/Ey+A6uvhbSvIPhrXHacX4kny4udJK91xXW5oF2daGW5yrvsWHBQ7y3PPuookw5WQ209VAvH
cuOS/Ic2Y36z2AzDqAxEnWYbvWKKkciX0GyTjZ/J185swyCkhRdQIX8PbU1AQQeSwsehT8Q0Tbum
pEDuB/g9rrstNI7Xeegh0SIkyfWWF2uWfhAlCanMZcoYwj3VLDbuQrBUjf6sU92vXWC9egRJslna
xHaV1Ou+khAYfElcl5joOTnW2on7aeWyOKk0C4+TAyyL6IrH0nTI4apstLOmRRberJVbHYcaks64
2UTW9N7K4o8kRwmhlHtT4cvbCX92tjkZJwHClacsoQQc5vKpH/jcbAsIWe7CrdUberwmoW549x50
peY9oeAGAeEWtzRh5xA2lYWH2I9G3qgdn35MsbrjFMef7+inINZcvO3//9tMdu84vP73D6flEX7v
UlMKBQJbRHky0rIh7IdH/Pmb+tePSx/fwyD/v88YkgabUSPxCpIp5lc/d/iPb38f/+9vHBYb0zv8
P1/F3xf59xm53nXz5j9vibB3rd0G59VJkPP29zX+PPvfF/LzbCbeyGL/+8S1llFC/Dxjk4nFEL28
s78P/vPtz5ff96S7I9ZcxUF68NVbBPHt6BVddcCfYh7k4rk1FubIz3fk6y0WtP/rNtKHIQD8/k2K
yIqu2v/+5c930WID/L2tA1c8Qiff/9z+9xF+fvv3zr/P9Xu/fx7G0RZZD17zwBD00UlbNAzqhuj6
94U0psYE4uex/uPbquNYxUHK6/l5cHw+hFCMziNZImzNVaZPW6/XrzkL+ScvX9LF7hcvX/657ffH
n+9K6V65ILAhlv/PXX+++7n/z3c/D/L740wVyt4H089/+7t/bvv5MaeRRQd+efx/Huvntv92F6IT
cZl1ThzQAdn9Pvnft/v73kgLS+fgn4f5+0f/7WF/nj6b/aPf9fVOLACdrqQsM7DDsvviRzdMGKMt
X/75UR8lNul/fj3oeEC9beovHRedvKWfO/1++ec2EppgVI62E/w+wz9P83vff57qv/2d4RNRhqrz
f14t+kIAJcf55+afO9g15te/7+z3Af7j9/88yc+P//5a84t6P5G2+F8/gt+H/X0d//Vhfv7wn7/5
uS1GQbYZXOu7T3o7QOeLjPAHVVAOktGHUVitvInkkGz/LheD9aQ5HYb+c2zWjz/rQrVY9KEiVQcY
iC58h6X7UICdzjRaimzZhKUtFzH4HYbxLnEd7Jj+tqcJGdLJWb6jW9fabLFFvcH17ex4zxcIGPFK
94oHnXyePXEcu2xUD1DoaTlqWUlKZ8kYEQIt6oVoW4fqujOqMx5dlGU9NXNXTDdTrb6wWBIMgJ7A
SiV7D+aw9ABhvubTtNbJd6Plp4e7wtC//Hx8MGo/I+4UUUQxVoiLWmc1GWGyMQuqpCg7F0t2Vpvo
Fe6ZOr6C3Vyco2UOUwFuHqbiUhhoARhiwzQXJYIASmGm6PXGzmR4Wzc9pP/JBbE66/jEoVXO0Fws
wXZ1dJ8pTdjaSMBmQ0ehY3pdtCWph0qMGbgq2Orzma4r9irs9K5t0yCQ2Ji0TagBq1/6MZhaEPrP
j5adH8q6PqPSrYOkg+U1AI6ppnwB/pNJybWdCuUqjphIAUuN1uzYK9JwQOP3V3Ql2GOktAE1verW
EXRm3WIKEEo72Q4Nn50jrX3oxfED2FucmNjjtJAUpJqNeedN10TL/OlcPhhP+a/M1BmPKh/jXwZw
J+dxylQ/GnU97pidXZlKjxE9pexb2vi5UX/SkAJS16kIRtK4diEUd62We2ky/tZab5fYgk/app1e
d4O9oTZ+opYct12jV/Dyuy83uSkihvboArmvoJW8s7RpujMXxEM/aFTm+RxAqHnrFCEEjO+LPfDA
DCECfHxvNoadLfOth0ZjY9q88Qhd4z7zbsfEb/dex4seZzSfEVYAjP38o4FWgQ+GkGVY0A88nbEB
55I02dnH2h8ZgsBux/NyBJmpkGeihr8ZYVMmd4wHGvsNrnJ4qcz+synMMTA5/QJkgGo1Tkjl4pj4
A1snuy/EXcOYYli3eEMAMY3rHPmWZWfabs4IdBCSgFkassxwTPkcJhlifvhmaNYU6kES7D2eS6Ak
W5dyViAB1HRsewcdnbYtoi68nQy5mhvvA9SbvYr06H1S2pbwkwV4TV1mWGf6CfEphjTt+PEXLKUc
fWBMX3ucX/yGXCNh7w3t2/XhmZqJlRwsQy8W7OntLEkhtKacTCbiIAwPf5p/1XtU35VG55VUvlWj
ZZ9ZQ7TV3FAY03gEkOs9xUsF7aSYqtuc+AGAS/RCtOpqXmINB0l2QGIY1xEgr03B9LXX353Gpuwh
LG7Tt/dd1jwips8Dn06l8OtXQ6oLMzRiPyy5hWX3VOmhBdYqpTOOwZMmjWK/QebYyo+I35ET447U
jfeOvYTxNcadICAFSFNjY1vLc/ZIXdHoa0jfR8sziGsy+r1hIbjM8+kZvtp7GDUtU+PqK51fZjMD
VoY6VE/w+Xbmo9fEjwr3walMpLEdTr6x1YXy3yWW3jXtKiJewXRCHl2J0PxT5uipdfGaDs4FXeaz
ykGIm/xZYQxnS0d/J2c73SgkLbLuriC1AYcsgarHsSDbtoz304cg0yTMH7KyfzP6Ml7rcrqBrAfT
Es+goJOISYK122YQ1kDMMMqeBms7rCOOCYzpPeq49B3oLfqfGiEMNotDPWLBwqZFOix7xFinZnfx
+3Q4nOttW8AoR40iN0Pop3iD3UewA2ur7FkINDoOef5CKHK+Nnyi6bqWdkTXFc818K3AIUE9H7Nk
HWXDvBatTkMG6L6Oyn7TafmTSM1bNS7N6WclmPo2CXkaHYKIxPyqtOyrSMzPrrHocrSo3HVs9r1b
4JjpKdcIkgoSAyGNt0QOxlP0YqBSGAt0neDi7/W0uTQd1uRyugIE+G11NKxMQPe4wrd+h/VOl0SF
jJpYoKj1NXMroELkZFhuxL41Gg9Qq2P+I2UmwHM3hEc4UkTEph0gjlyTL4t5KK9gaNPYstwDEVbv
XUJC5mjfxF5erG0938eGS4JYKOW6h8y5Fd5wlEzWI0HAa8NVd9NbKbr2QWVroTG7Qdw3oW8ox3Vo
aZ9ew4AvVOPOIvPHngY0SoTaMvV+gMW1c2VB8rNt7px5OGdx+ViO+tY2coToMfKQqclfEyz8lVa9
+HoFrSiIYm/l1M0dGuCHwsmfppnEZgINHoiK/axG8WxW6GpoDcP82opoPM/e2gXIHBgdUlZDiHNV
I6OpMF/TXHPXwoa7F6JQSQRsTw13CUq1V6b2b0TPP4i6vxoFCQn6gMA133d2/pqNHBOp7LZmT21g
qat4RkQ04XPTW5pacD9vEq1dWy3nJ/EvTg7gACGfypn1JYNAYl8R2h45b5Mc36KOmaCbIwn1CJ4B
jPjaFdnn4CaPVjO+Evv0nTKkVZG1m1Vy6O3igfkqEzm9uqtxlfaJxnQ8w+zP50GyHoKUak7UJjOI
iyswvNp+9N553SHqseXQ3QTNS3TyIN3vzu5mIi8YnPcSCUNpM37SkVto5DA1JZHx4eIRkuVtRkzP
ykAYscEUtRuFf3gtOmIlGsaa1ciYHpMaVIbJrgB6c23WTCIbe/bLIYJ22zX3i466qcNyRVbMSTqf
eoHxSB9eel7UQa+fidtpVvqUP/mQDlj57pM2rFd97/LRRxeDINfKMXcyHfZjFW67fUcLueNjYZFA
KpFguVoNjAnf4onBYO/Wl8Rb1AuSuJpuEuvRvyJE7j7vgaUzFMKkwtlLsul3no/HKhucgMCIZ1Qh
V6Yvb3ovD9x+uK1l9OaABGEOQRsqHfJX1/fRH2D2DLqZppZl0xueOTYywkMhHVA2tAZBq3LceAsI
Enuh3U/zAaBDWBUXvAGobTAD4ZnhdOmfhaQtB0QSin1UXecgkVe4fPg0bfScVhE9EJ9G/hzGlULm
A9Lr/jGhEb9vY6YqCHpcXAt4DNCdl5E6Id2KV2gY37DBrFlyyeYA/uF26my1/lkC7ofdgJY+T/B8
MVq3SPticv9cZKhTSeAkcm0G9K4sPmSXj9F1cRAUqKzWvenCb8XDTp+FyWpxj56apJcMMRMa6pXT
tcmdVBsZCvnABY5K8tb/0se+v4ILEkCDcfYeUaqaPbGb8/s3NL+radIS7LL9W9v520h5TDWSid8i
mSOAbNMyFSEQuVkjm+fkoQhr0AQ2EeMzZn0IUotsX8zKOwBRe4ZnAXQIaY6q0YFTG08Dp2eluBgm
RFtUOxUN16Ofcrg0yZ3B8rPues61MMwYEzZXxLj9IQeY9rjBuDyzHsPOuyA4+TBGVClz21F6YxIK
QXQw7j33UXMSFIsRTTYiXi+UIKu0dc5mkj1Raz95wqoDJyLKbTbHT7pSDFs8wvA8n0uNmNaZ179H
BOilrrjVoAauKtEg3SbcqR4C0dK7dVTBtEmQTgglzg0E+RdplPwh88qWJ6cywGo4YDyNcXh0qmFj
mM5IYQV3OnHZB4v+Bhsqw14tu7HojTNz/aAlVu4Ys103hLJR0ALkR5drgfpdG175iILog51yEzhZ
g+zVYOLvctBof8zQfE+q7BAKpoNJDKTFvhS1bgd+jJg4LyhEZydCcJd5gY8pJ52dc9v7D8C+vhnt
WL59lYzhBsn7esIpvcJqtJEqukmVbSMiaV7HNj325Xw3WzRnVP3W2BpqVR/RGESrx9pGMjrW4aM3
IKBt9Ii6E1M+WlkM4B5aDh2EAOIUxivzXokJyJ/znvYFyVHwXQivMre2NT2YOuallDMw5hMmODda
JGffDoKSdS7dFXvEGKRVIsgzGY/MfR6BjeurohiaTbHk0NuDfYnG4jxhZV42SSblWHfuMudZgzEA
IoUvitig7kQ2ndBHxgDE2NmVvSUQDOOEhrgaVDs+0OnJW7y7A2ieLGNh06yTFXevKrY+wMZN29BU
9+DRIXYTCzhFeR4kLRUh9PcUS9fkbyhMIs6QjIKKRI0ESV+VWX8sxhVQXftvhto/6+YqaRwzgHZ1
m6CuX8WNu858Zvca3JCV65jvjud9J8yXsApWB8scoHOaPpMH465xfKRTho+o2MI6lwHU4w6bJHHk
GgHWfvQyBuPQUgxEka6hPOqAtA4MHwkP4o6X1GgOhDmdNASKTYXor8vrxzQvz7EujqptiJ5e4rsk
AUqYh5uVyBfLX7peVd18oRXwUttfE5KkupjTNQMrfGJdf+uWw6vbDZ9JIfczQ21hGm/oO511TVgo
YdwNSRMttr55YCDAwVPb96TD3PYMQ6FrF2eFY0ljRkmokf+aOuhP0D89hPKutwml8dm6r8rWA87l
hmuGSuecfGbbYPKZRXIjYNSsW929rtl1KMAS65ipgG8Pj6bSHnWf6NMonu5wuMGfHt3bIvQZhKfh
ga3Wi+ffQToEW2sW4J2ZIwcSNrFvUGAuMKM1WdvraXCOyMZWhNjtpBujH8L1nD82OEDBpoV7jsmg
rWNrM6bgYZHb8admQuKgKeg8HwHKIHLv8PlFoKb8Hu9p6W6GRn/R8vzotb25C8dpV43htlI5ppeG
aN9Iyc+4IUvSsQ7UF3jCKTBImHCoKtl9Ddd6dqCSdg7aojxRiY9CRpEG14kN9b6G78N/KRsLDZ6X
fk1u/BLLeDNNGJI1RahFSq7WwZ2eKzvJNyHBuGBIVqUqi1WHq0WkjPbs/iUrmbCHTDvXhFMjMRMt
WhifCMSW0A3f3fNn6SK+EtnjOC5RJxWC1nqg5FBCBpDEIUbHRHj7rn+0q686dAnjjeuLjOKtlTmQ
xKfxVGfmByAIIkpS8oppgtMM+UyG6TFDxbbVKt8H371cRDSXvSG5NXgzu0s5bX1Q49OURGg9JXzj
LGIUWoXkvIYbO1f1CmgbgwEw8+sk+arC/Ep30TSxBXPY1js1eZXdPh4BfHvU2au2Mr8GC1NH/giD
vdwhfHtzUbO480j/xIfiY9VfFTOgrVvlXxDO3qmoh21jxpc5Qqja8CXolvm9Pl+3sb93b0auppyK
F5zK74kZwrFSf0CyXEIA6kRAdmfDbTeFcp98YzxNrYaSo2EXX1nttWptdGVM/1ymV5lv7rSlFR7X
01Xu6BI2bNlvEwSMgmHzqq6HJ85R1CBGjchlIHq1jaYd9yNWq4/WGQlasMke8aBq64Tp35Ntoh0Z
mvBWxl/++Nx41jP6mQe36Kk2oa446CyCLgyTFaIOFEloKV12CxS8nJtodqtm17Ria73qwsT/YT2N
Ra/xgbZ3FR/eqhysWy2HTStt60XB/TCiQa1hNyGRzP3oCgvBQzQLYMsU6AQLd5TCwIoRjHjsYTEp
4u/qCVmSFa5HRbRQHN3W3yy8YYSYr7GuINDd5jY7NdGa6HaGBgmB/gJj11xNZnVx8uFhRKewneLk
JiXQDagYMVfMZG3GsGs2gVcDNu9xsu6Nd6TU7y7O5U7nwMycJzcW96Yo1/jzz7EPaVtiQSGMvms5
WyKs09647yz9pZfOh+YiCeF9HTBVbXHj0oxJuf67c2KtdFMdmv6SNeLcsQD4NryzVhqv4bJ59bTo
am7RakBvy0xBOpzqPutmXLQCT3nfoGWIkWsNAHV0nYDPIuRooYrpywoml46bymGCXIXyo7TVbR33
gApThz1Nfw9u+ITIgigfDRMLjOTAY2LJC9MAuhbpNwWAwVDGlGTPVZ9xEe9TJwP8Hm/1zPmKvZY+
VdvWwF+NaDsmO3OqL5nIxqBt8kOtRvwker1pKuc9MzoI3kxifScBTo3/NpXWRxyWt23ibHgJp57M
aGgI3TxclRr0m0wg3UjAXwzWXSg13Bnhn7nUHszFs4Zj50HL3hQaB2c2CbXXa2ouE21nUa8taXy6
vTyYfnIPESc6VGX2JcPlw47zt8lQz1mJVaW0cBp3Fe85GS5TNpyrNLnHQvFOCfGuLzJnt4IXV09v
fU3Akacv+b6FnwXxXNnBbLrIm/ufTuW4G1ky19ZEa1ZPzCOqdboJ8ZuPJWiZqV4VeXRCBX1XeIO9
cnWA8dFwpTfEmvmEOrCEA0XZyapCYjCYqGpg8A3JS5K3dvCncepPx8o/wroOKeCr20JrVkjYWFwE
7hgSErYCyB1Q8hDbq6Cjl2dGfbJyEs6ZgpQuGpIS9cs0YGGKjfA5TVHFOj3kl3lwT8lM/JpeI6bX
qmgnmnII9EDOI6FdbpJt58g9keD0LuzmDen4tSpCb5NwnHKGPON2IO27X/tldSbMMdqZbRqQ9RVt
XK0MiFG5aGF5LHM17xrH2kBWtrj+QGghR94zObtQUaq9o1CYL3rq0cNit7yp2vLvRpfmDZgmduVU
dBzF5dnKnyDIkMxR3bSxfIkV2tflEJynxlyVlEfbSHCg0Mu/YPfb0RF/CV15oXN7HQK3ZJdgDqxO
BuDZ+pTbxb2MzddiFDYbvZiydqh3nj9vYltyYSyTe9QLXIf1Jb9Vt+o9u7F7ORUvRJ9/svt9GDwp
Dy5+ENJrwjUEgRenvmrr8JXyoD/EMSVKSKP+SvNsIkWw3yO2h6pamHtyjmnrpZNFydBEV8WkXVVu
rV3Yaz6PBb3duXcJb0zKNUqLgT09QhwMNXTG7TwDN0gmpsaAgAeAYaV9su9dTb16sJPQ24+zdqnZ
lR+iIqOJScScSgY2jcRnWVOnBXWK6L4Gpzd1hUGIK1rmBjA6kwiXjZoX67siNHbT5DcHR/OQ40++
F+AAK+60qUNTA5mDNGl+/HsbGX8p5yXjmzXwazjfZW1yrZIO2/ii2uWxt47K8cWzkzODn34rXDxV
DXlulVsQg+m5b4I+soGBeuVavbbn/Wxng0K1B4vZFkYRsLV5mvO22ykq9HbgGqZaGpCJvIcN/N5L
EFCJ4Ooza8PBNpS/c8M/rjsBe8kZDTX0jeeuIZ8AxybS1/xV6yeJhYnSXgzGN25gThoq7CIMP6zU
BptDfNMaqpLtY5GP9YVdLliWPOCzw1KyxRqiTW/vhu5n7JuYX+xVOrEIh314sObkSrfpWEnffPaz
S48UAY/wuVmeLlkmMJYAtznEb4PvPXk2RAyPCAX8N4Ga0qtZF3dFfV2nYBhQ1pCkiMMdI9OhrW1a
mu41HsZV6xLlPTqEmEaQvJz8Nl1GB75W0DYc25OtRwMuCIszguy/Ta/LY6/QPTYRcMNqQrKG0I3T
2jqUyv72dYfdG/wUdOJNFtMJFWG/Mty648iySC2aMN6BkLpuU/VCbCXlELzPXWgVf4Zk7s4yk7uI
9rbusFO2Ip8L7ASEBVfVxo/1l2Ryz370BxVUetLbxYvAhrNOvJLlMb0vhqfQwpaiPPZocYQ8tsL6
TaIFKmHyaTw/Ze/sIsuDIbNLE914znxW60wCqctosUCDcnZGcvrhXAplX9hjPwi9eO4KL99oLQYD
svxenIg07sIjynmRwqUoMvknEqDu6nubziFNKnSatD0x/s45sxIszTWoYSKIL6OTZTuUQdzLPFnM
wra6J95nDInFQKsyVAxXVMS9uoXxJkf2cJoFYakk7zsTAlzyrB4MAuSZdzU4iyH9rCwaVk79laXN
TeuXwz6fFndRjmfEtA+ykET6RAymupnmk+tm7z1NPq42lYbZlI5ZXsWHKFVLAW2+OgL/K93KaMdf
tzd6gWZpMJG3LaOn8K2hw4JxSaN2lVcYBzANYqiMcmh6FCO3IZgXIHM0O3td83fqorQFQVP09cYv
nZaan7GHUIN36Bs6fsncD8zLOGB8K8pgcLRrxHMk1LVZf9sQo0u0bse/ZqiIF07PkQNXoadvM+bI
kQfamtRS9SFVSyw5V4S4scEO9Il+lozdcZSyiLmmi8cmOZe2fu3XtrWz9b7Zqqk6zE2KQYPgoXjJ
L5wjLg5RZHengX575mFpSLPxSZT4QHX5yNSM/385A5ujIxsmXXrMK9rq7FsLjK+ERVtqW+pWGwxN
mVxJl/lpQ+42sIFRO7UcxTDAgAVK5J5sIF5Ihd2UzlJ/VtI5zYRGZaykeVI9lWK29njOUpawajra
3TITanVt1RsFvi03a6lryRYnzk1t7JjDgnQO88S8sZCcaGyzhPNU5NjGXKMMA88OShNKhDPU+GY5
RbvaW07J63zkKbKJU9jKWyewbdtCRddc4a99loLPNjSkgLKXoaHhtF8X41MreMeNw1OaGQazMRIs
a4xkhKeeHd8higDDt0dT8hRVtzotFI4oBt38VzZx1kF5BImwCXluo562VsMSaixVlsusZyM8lOBp
pPY2G/eVrhXaxuztcsew2Iqdcusjw4xjsrz75p3UO3lXmOFGpdMzOIarWrkKakJaoafEWkFAKTZ4
AALQY/kj7Y9dgNJ2nOijhiW7dr3+GDFDpXHom34LwIK2uai/TJnzEU3pjVqcul7oPeWx8vb4lMhF
b2qi1dCgrs2m2fflqS05kp0Q1xQnEmSW+mxPkuVmLM2Da+LspKxwOObs2vgaI+ddN/+ocf7qy+bW
r9ON4zQ3cyf0Y5dgLO/Cd7R73Ns2BYbuhxCy1HqsWTJzKh6hDeoyMGMW+KfSWG26WHv1W+JTe6PV
A9Y7JAW2RqbQ7H3GGfGPMWMvcLRUOuxz7NVExcq+dmdWrJXFOGVrLtuH1Aqno8CKs0rY+thlTzEb
wRLXam2X18m91HJ923o3pq1RGOrTkxoBVHU6XWHi3qRiIiIGfHdRSY7f4IPXGfOZVx+d/w9757Hc
uLZl21+pqD5OwJvG6xCgt6IMJXUQUkqC9x5f/wagU1d58937oqpfmREM0IEkBLP3WnOO6Vf1S6zT
IlO+5Da4mMz2mQRzVWzb/qbKTAca/GoL3xIYs2/KTPPPXoYrIVNoG0xRzBV63qx9AR6Bpts9gtol
L6v56EwK+nlICb71hIeaokAmxxbBvqlO8UN5bCETc5WrE2LsuzeBqXvpGwPksEDdJmF4B80fCI0G
3YYknmyRWdSvpZY5H9Q4iv95+ikq3XvdioxY9G4jce5Zk5UC6zN+x1Hu8l7MJYLJzFg2yiu/KGSv
wldU5lq89hUwnmPhREK4SUTYQqWrXGDzhrsMXbINrNxjI5OkZu3Zj1JbKvDa+HXXnXKsWWqJkKUH
neU3b8OQnbnChoyClQWmkgAmaooOJF8NYVYdcJZR9bfC/CKO+UdYoQWp/fBeFkl+8gtKr36mQegr
KJxgoGvOqW4HifCLWnv3Siot3Vdk7IJ6aivabGOf/jIM+KCGytSorE7F5MwJJXFce1DtzsF0o1F9
SwTL2M0P4VP51WpUHvJI59dW5gPggp7sMRPmARIICkRkygkWZMGyHZy84Dzs5tJD2AQh+4F4q3K/
cyRZJqhZ2Zg6njF1tG5e4AOVKalpZ1XSLUuXiQzod8ZCi7LPim3RVw+tkY9rGQPSsgWm1BN1T++Y
7hwskGLNwYOL2MSiVJMyj8egpyEjcI7VUdkz84qypVJWzanNzWucskHTEb9qLpWn2qrzRRSApOT9
COCFmvZG0YXn0h0o8lNmxFH43jUSTFKDtnzYSE+KXhioO17zInWJicJgnYEuK41zQkfMwcKOnBjl
vJsLq5YWqxQLlZMBLQsxbbl6izUcjn7Z9KskKYCHuSegZEdPZ67CtAwdbA4vVoiox0jooa08Z5DT
f3LKBcZmTDGV5V3RRJRhdEgcA/1PleuSF9fMBPBmuu0ldHGNB5rSOjVA+5UQg38rJPPL0Fq8h/VT
X6M0U4nKsY0BhW01cH5Wxg+VYOdSgc4afhk6O+iYxL+KHpKGaEzRzDCtCaDy9p2SP5YRYoqanUuu
Hvqo2lslCh98mkt05o9SBNfAsNRfalvik1ck0HKWrNiubBxkGNcx/Zdl6+lbC8nPLg/7R2nEwufl
At32jA1gqB9wA9aNL9g4ReJV75qhQ3TIA4QI+qYGTn5k5MjphnOr0D3QVPfFv6BA4axiu+SBNXLt
CG15BDwWr5FlbIfWPecVDWKDWkQk9Uh1DNaJDeqWpNpnOfZHFbwBo1THd/09hmRi2XRdQBBUrSIV
n1Y0jc7oo5z10MfSHVUYNltlU2j1VoKY1CT9vTCM0rFBCyTnGpeBYAOXgvxkS/mUIwWcMawIISMZ
sRkjLgZsN7mwkwLRU2n6+5peGjW3N1mt6wP6T8725rAS6tpyKjjKluqztwR3cQaXz+Ncn5XrSpW2
ehtzKQeQvIyl/DXWA6x1PXYlWfj0tOYtUqP3GqIye7+87gr+LirJnPigopU+VuBqKUKGYbIUhJAO
moKfT85Agqi42Kgw0LHV2MwtmmWET5xhd2EdPvL3vxrvJX5Jh4w/Ps+k6F9ZIr5DplWa99lX/bWS
jc88rm9k293ThYBCGgoeG72m74y7DFo8Uw5pUu/QRxXwXOsqeCPRt8xFk4wFU36RrrPhKvu8kN4l
twOzlKITm7pZae0hfIlNYGFpTgyqvm/L3aAMa4MjKEW9l3DidnXhGXr+VynjxIZl3a8zQM2di3u+
/EyN6mblHtXoKUlBXUkuV07O6WS1WJtEbY89QAm8sx3Nk2VjBkjqRDVfeQxUi9yIl9pkc+Hk82HI
nzQ0zaU/WsceSZqTSuov4iDvMAv7OxhCu14bZ0P5MQcQxsA9OeiAAqO0SNb1oIlLZHMaowuIjam+
lrreO1R1Xqy8qrjiA1uKWsbhH6m7kkmpVxcCRnnQA4lV1JzhMZKFnz7ENUwL9VZJBX43OEVVp4rD
8JZJmO4thaHDAuFbeyobpO6m03UQdnxvpA9+Xl6URnF6oA58jcDp8NE6JtVyu6TmpwPMXRS0y+1g
gKFnKNEh1Is7AsambMqcjlVPE6NPQopV8bqoBQAl+bkeRQlqc7vCNQFeLWJQllebjCxPvCueE6SQ
d2pyekx/PAbwq23XL9KlmJM3aYZbsopQuKM4kgAwLuHX3AImi3GP36WtGALUHhw4Bv0AID48GnoF
uaxIoYTAEQb5Ta+LsyrWm8SKh2UtMd6Na9whjKsFO40zWNvdpfaU91zdewpnzT7oDNphXxYah0zV
IFa21qcx1G8Uv9TCfKKDsu5Tj15JtFeYlPoew4jek89G2J/9Dkk1cfFyI21zL05WEuUBPdEvvYwZ
jvJUuc4LcQdXBrRZKd+qHt5NQcFUS8Cs1MTkWql+Skfl3lXCq8o5ZWUazToi+NHKpZ3LlVw1Q7vJ
aJDpIJPCkGokFrgQi4RckAqLjJJ7U4oqTSCuYPCMxTrZBhmo6lZaGXXNqIRio0Vm1iIX4oPalx9u
2H5EFb2KcCSN5BoXTcNBM2CFyZ7R3X8EvfbZtNnShXSukCKwFoWeftkAyLBg1q7775RkadhjIKN4
JpyVbHzwNeMpNPqNKCtbTJmFI9TyIeiECS+LRqfhgqhVeG0PX2ipl4WYc8GoSru11JVWcIUVu3ck
65c4eleVCXAQbSnq3mEJI7Whzm6jazkl6AOsTtKjlZWokawXQjewLQT+QQCTsEBo1yCc7Q9aYt7j
taLAnZiPYtkeGjc7zyj//00++O8kH8CXJEz83ycfPNZv/j8FH3y/4e/gA0m0/hI18Sf6gPTx/8os
l6bMclFmsiiScSCqpIX/V2a5/JcokVBj6nT6JEtSSSv4O7NcMf4S+aeImmRosDFl7X+SWS5rpvKf
/5F/h5tvP/7Pf/LVqMQpooIyZ0o90BV+7O/BB1mRBX42mMNRl9DNxBGGdPrcxEH9tkhSMnPgNiA0
7Hvxzxeo8Zpyn9GsugqluZ0Z4yXwJx2gldXrlAo9cwzrqc2onTWZivS4CJi5ChffgFZcNuahLIVu
B4DIXArS+NVnQnBJh7HEjD4E66qPwlVWCrotwHrjEuUBRCxlnBCGd0owVREYFb4QIfUM/BkRqNuB
vlZRHEddv5YTaiAJozOGFFK1jgs9chKIuYsq6EC1zL8EJiHXxXlRAPs+3s+LKoCCdm+OWecw26J2
SQ7W32+YQ7O+N8Vvq5nf9dtW+onWEgEGBdUorUlEaMXlHDwm0a9qn+dF7P3xSlX9hzlPan5ovplD
oX6iyv54TO1qTDrzg98ZUvOiOkeZze+c789v/7k7P/bzMSnuJDwTU5Di/7P4///0eUU/6yUeT9sO
Qdlv647IMHG2G01L7XQzP/bzRBURU/lzd17ytCl+bl78ecvPaua3zHdhPvr0ieCW/6sXS5pOV/XP
NX4/Or9dY9CJvGH6fgFEhrHwv7/sH9/p5/Pmdf3xUfNdf9opAGZSqPnH7yF8BrbQfB89tGwTYu/S
L5jm3Ol8G0wepA6BLxagaXFOykagRo5lma3nh75fSBEUs9I/XvK9jvnV3y/6R2D3fPe3p6PZX0Sr
hznXvDi/6Y/VzXf//dPzOn/7ll7tetQwAqo/aAGKRTi5l4hk+vsbFt4Uh2p1Qu7Qd4UpON/PJovd
/KL55fNdQu3CXXedH50f+FnTqNesZL4fT6ufl37emc7Wrp/3mAINuSaRmTH7XJSnmnMtpUh7tJ9F
0IjlLkFcs5uf71Psq7nGyL2bnGfY3BWnbQzV6QShdSL1LtE0bTtjKN0JSJkG1YFWiMDAQhg28Nbs
fE6cM6e0y+9FZIHk0LE1qVFPgYbfi/Ojfm3s1dDz1/O9+WZ+4/y6n7u/rXJ+cH56fuHP++bHXHlK
EQhTf1V4IwqdNsne26GA1OyW+7HJFLwPMUUBzaCbEtev5nQSn2+UaoqBJAqFW9ozJDaiWwSdU9YA
1Ptu11lBv1MNV9+ko+hQJz2NavGQaTEVwPYfBkxdO5RJNWzhAyc7fEjY16aln5v5MbB6uUOOdEtD
lO0xlrT3mPSB9BBK5aaG5MMvDEnf+GWhrD2fKDl3ypOLaeysglF6CBIw28gwK3GHnIwJsHZH2ZBx
cAmQtA5KhdiBInDmu0lZLNBQUpdrG1RifTSSRtiRQhuYEiE6bQhRbooOJOc02xllYVHmaYA4Fd1W
ap4oF7wpZiOtkgohIzIPBmlVGdmwB7hCiIq76qXx3qUCjPRZ3CAYrHaWCOxZmyIw56XKLFXq1813
grUZgK/Q9ApdHvWn72BaKtCoSeaM2p8Hg1Y8K50/rvrpCJpv5rzon7vzUjmgolOSqXjFgTTfRAgv
SLSTtkAqBvpruijuBO9ciKTD6qWeO0I+ZSgPSUWJ0qsqW4Axk5bNRbba7ntHVKa/3M/uNy/NjxVx
iYm4VcGhGCIFyixeg4updjORVQNc8jemdb4/P/PNbh2sctiYSuwg0eh3wF6nv7CSc8IDxboM5vs+
us9dX7j8VTqZiDjVqNVl5RKWTg4fBQKzE+iCjWq/+16siw3UZHnrj+PK7Up155UmyvsceTFz0oXp
pxamfolc9ukGE5faDYxNmhCoWVkhBFNG1aFRVtKbnlJA+xFwkUFliP43KQocyD2FNkY0G2m4g9U5
3OMiVwD/3vevJvlvlD+zRZDa41O8Eb6YXngKnDAbBSG7YvQRMKG9oI7PvWfqo3mPJm4zNM/LX0p+
KijfVhsZI4e/bHvZXhoYvMh71jzfHowNE89gPHniRRqWhfrRuG9tMq2auEMFZVm6jHunfgLRXRKd
7r8lyqEBgoV4rd835ib2Vn7qQAbUs2dYXsn4iVYipMeX+/RXV5q3pXs6kQMgQUR2azInVR/xAKka
AQv71rsZn3q+HbRHeBlZQ199U4bHDGI1CLT4QDkLSWcy7FWoQ/4RgEIubkxErUAxWlv118DvRmgD
ubKu2JyygKRxCnDexLSnKadYWwHdGMmhXz2YbANQbNc8l70D9ZA1uvkZbXKS4jSyheYwmFeUdl1z
S5AUN94lrz+wwpBXuTcQaMNFRZkb4NulZeqk8dYXNAR2G4zNsB696GpgHVNtVzx57U43NxXB7gRZ
vHXeSE9uLTZkU2zl6JBU27awMxFUjY2cz2f7KvCGaIkv4P9QT0DDYlGeXNToxWzxuXwyhV1PS/cr
ROLHeO0sHZPKEeKNqy114p6QfpGfM9rtU7gnFrA7e4EjPdbHwCGwx4NZgbSQtOx6O+jbXlnnPtX4
hVZ+wrAaY3pFRzOypWCDel8fD6b8Ho4MqTlNTsS5g2jdZYKT6WsT6OK4K41L1OxDYnBGjgtl0VP6
CqOvzHtSq6PHfrQnGYbtzcRW9NYhv01fCF8I8gnd4xwmsJv2/i73KD0vAVSr7XokE+oL3rKK/Aip
Ru/g4zfrnfSVlXdpRPifrSCpL2y2k4ATE0IUeyddxcLchsISbCoIVMB3rKx+JapKo0LYr7IUppWN
rEaz7DREyrKEa9BB0jL3VCak3hEP+VUTIFXAsNqN9I19p9qiX3UpawKuy/bxuOxgwdcHRCdYjsCr
wGhYqIcxGhbL/rV/9EuaJ5K1jLW7Wt4SD4us9IB0B7w6rsUQ5S1S5hiNybYb9zoz98/wlWKmDgyJ
Gp0skiB27ZKDQcfpAWWeKrwgiAmMc/CMYlwZYebtJJ0RuJ28WMqu4lDwcKBe8iniIriOWM5GPB0c
teRBiEGO9QaT9Ept6KbYeIM6vDyegw2D8nwZ7VgmDHOAZAItSziE5XudrCOP6r700JhnWt8lbRNr
AXZF/0ABYz0CYdOWygnWC1TkSZhokcawg/Keq6vuBYGKbmD7xlqxmopQpZ094/SA99AgCtYdsXBY
S4VEFJ9d7LDNT+zMaAdOyh571SZDrlmvJrBQs4C/AZN0QSmwN2y+SYD6PVu29SMTJyQE+b551pTn
otlQ9as3zVX+cJVlVG74amC9cgrrcJ/KfM13cuHxJAdZWehoFmzvMb9R/VUDIDD7eC+C7QENI9/T
l61FCj8lXexD2x10ceW/N8FptBw8L8JbzJ+rqMXFIKyr4ERpC1mZgTH1Mb0lR1Juz+qDsKzHqx8A
+aYM9KooZx8pV0ZqJUIsCSWQ0xZrJT5K/UFQj6W79wpaHcQ9rQqTuuoeJjZqtJ6++V1Ac0LdYBzE
tzFgjLlYN4pi1q/sCZ0Wku4NWqN7QhZydevdjftIXZB13N8sbFLDGiNQFy3ReVPNgg4ZPotAfsZl
AK+rtTZVzLUOET6OACeaVIYLCmf+IRceNBJZxgd1pDB21zEprd4s8VADGiELJFwoGn9kCrZ4Klce
SRzISrP7h8Z/GMadaVIqre0Aa0BMVAXO6nsv/OqGlxZ8PvNJnAi3pKqI+zzKHpY30HPcEQGz2SJ9
APMKuT8GwO4e9H7TcmYJdjkE8uKtyw+SANF8zRaCN1eaCwADASRm6of+gjwuC+Mpy9Ki/QD9Fi7O
/nOg7ll7tGdC4yuYvZAYLvwH3S7W3TUDoyg7Yw3pH7Aq2R3r2EHhS8O9fgcNma39ck1Ey4OIbMjW
d0gOF+HKQGjj/NIIbL1hi9Av0RJU8p2Cam4VOul+uOjlUnl1NzWSf5QzS/Y0Y4lfU/ygqxo+eRCq
bfHeOHXhkm8u2RwM/g00MxG+EJa9R/VifuQbGk3Hz/KGaFY7hbgFPIg0Ni1JgT2WOyTm2mC9rpXT
2+4msdmmC9+WFv5Ku/5afObL5hdQR2friwv5opzSjXwZOCkwAHjEHcYRk97Cm0h8LmGsN+2KA4JC
f6LS0V66eOYwbSz9+MhLu2xVtVsdVs9aoWp9cQ0UM48xjbhwTcFZc3EKL9Aleb3tO2SlkIsKz9Tr
llskWkhHfRBOr9U6PwfLnvQ4ce1VV6ZLU1l+tL1yNSyDneq0NgY1mbIulov0NO4UA+uS846w2wbl
JtMoWkm3rYrv4BX9tnIgimRjQLw/Cb/EJwk4FW7PN4/DAKXHnbZJ7sRHbxcdMYoiqiHSwQ1PtEyz
x2wd8q3WwZ35QpuD5yT8U0hV7fHd4FsvkWljp/OzLbAnD6omwzbiCNi2dEXvkEfQRiE8R7uJHGGU
iZg9PUoPMozOe/kJybmTrtqLhvh40V6ivW4r9IQWq4bAJzaarR2UQ3VqL+XWXb8CrhsP46E4KSsI
ad4GwdoBF/mRwxt7X4Sx7NATy/NQu1wzFki3CJRK73lFtoCGcBoP2sp/qbdayw8flubO3b1Wb/0h
OfUOET7mmtHHQd6lB/zt44rugB3ZwjJ2EHwvmkV4dG2K6g5Sw2O8slbwzS71Vjft/CE65Q/Cc3Dt
neYtfCD34IFuyFfx1C3zrbbIobUv6hfvhiAZw/oD7GrU3FrocJvUi9KRVlw1bpzJ2HXYwjiIYxzQ
iEioxk/n8O4yXssDgSP5NjoJG80xDtpD7qAdt9O1dUntYGW8CLy3dvwjboLxpbFlG9q2zRkKICiC
7hdB2SAI4+LykvCr1t6aQck23rM7PIUP9aH7ik7muj0UbzGjHipfz+LXc3IKrsPS/fJf0g+INWwJ
zjHaHg7yES/EhPW9T+/JMJbtVfMqPgZ3sLpAK7NbcVAFiwfxM6VraYu9PTzSJu0XD9Z78wokWF2S
IniXbMw39bF8weoAK4Axy1v5Ev5S7e4EYrK/j/bRXn7U7fZS3JGVuqSZuxDX8pFbe3QEPuA9xxuw
xgRup2BZFtrB2Og26PnnaafbCDf6nJzeGqoVMJVeYSc0R1SaPNgvkjtpk565JO6KT/bV7BHXw3bc
h6vqcdx7nGPqWxYtsyNXp+hz3u/rW3j2sVpzdeEocvp9wt8rdGrikXS0xTapGzkyViIDmJN+kuVS
33iOgyloHF3am8xR2DQwZrlgsZmEBSL0/n18D+8F1yYF3u0WIAUlcaEOa43+M2qmR+FdPHJe1m1t
1W/pInO0XPSdt+m3PX+Q4dR/lC9YfYisWrG/p+hsbeUXYv7Bzp6EM+kzK2+TcUUKpQ3yPfGpU54R
6W29bbDtl1yLW5iVS2UnHBVkr8HSuCaf2BW1yvGtjwjxqbdIZC6Z/SW6gdrVrZV/N1zFtXEeDw3x
jccSxhaQvIhjRXyhj7tsN+7lM7jr2NQgtcFAIHphqLwLz8HdeOvnE+B8lkBhwkkFpFv1mH16dM3J
q1ho7w1vRLINUZzzB5fB9+6ocyJ4qrep028lpmpv9bnYWe8JqjUEfFc05uYbS+WL/6wdUAD007cm
6Tq0q2tbo7ug1bVo742b+FiekR0QZJvcTeODV+m9eOUr0nfCUVV8tsNhvHFBbN9H/owISdLpZMyJ
jSECWUGcloYlYAVcnLth+Y6eC0XOor8qJ2S7Czoytm97y/LMuZTL5OuYHLthjanuzCkvPndHtmu0
EW1CXvcN4o6zvPM5QhkC2dKruMUkqx+spbnlwFchdtpYAZx003O60dfWWVyLpwxrr6M9eLdyRaIq
9SosURy83ubdd/Klhq6ea1p/px/aRcYFLzzzvftiKXGSJM5sxWzshrDDezc+xpcar+iH9KKdTa7d
4co6pbd8r2/rvV/Z1lUOYdIsm3DJJU2+MBykDsNO+9hvFE7P5bazgbrtpXtzXawZobLm9cV0tCtj
iu7TnH49Suo9NNpN89lyntgkG1pytrQJV+F9cBfdaXvsyNdViTv9JrMLRItecOTHliPzjmPWfaK2
yB9Q/VToOQdL8Wl4G97yS/kQXZNTfUg5CwKRPfsPxr10LmN73Lo78Jcn805cwhl/eQ8d4Qpqm8NZ
2Uz/9R605iIobf1JfosvgrYM80U3OdQXdWsLz9j9lWARMYSyceg+m/6RK434VLkHs14xLt7pOzIg
1zCG8y3zhTsim04MM9lr5UfSEhBxoHHrtv2Dt1O31ogHdyWby9H4FIeJgH8X6QN/RXDPxkP9AJ3T
2+nsRyVHbHa1bnyJd2SpiyYM21UzV1uBui902VCYGzE/mstuwlSInGk/8833Y0TCKKasUyuQs505
VfbnJQk8z/fSdzXKBOyRdeEdsxCKUOpUTp5v5krUz915yRs6cyF3tCrnKtT8fUwx3jW+lTudId2D
g+i3Pp3Xwu3IcsRdKkGm3+JrxuoW7CvhtaWYI0200LhdFnj2NmhfaTNzVKNtBcqFBM2Isg0pvmeZ
mvy6jD0mwNMNUxdSifWtV4D7QsMD82taQnGH5xaukNzTYKjCqaqP9Yq+QlkRbjkvRkQicBXoOF3G
Ew0N6oYcmFQwzUfPLJGoeihZIdtdsxGpJ5YWJrxjSD9pUJAXq9QGA52KgzQ91JNdu/N9CQDtEL2j
F6X6Ik+0HkbUee/RoOr7aVCe2H0UH4dcZxg0fU+qWnQExFCkBR4FZCW6OeDIMTvJisIJtxDO1Gg3
JaZ4Tpx8J8VTEPhkt74lU6WJUB1r1oRuM6b2yLzY9DoljUCF0ziXdOca71zXnZeMuVnXFcU+cb1k
HSqUv+ebYerfySWF8p/HcqEJ8NFjYEiHlpKK1E3BQVq5a6eb+e58I2IzJoKBGdhcB51vckEoZBic
1EV1F4NbgwRirst+12rlSVgvFwG3na8Dq84JZRWnnKZ+qgwP/1jSGi/7fmx+4o+78+vmt5ExRBsF
AMirZGYUuqvPSKyQo5iAAgxOABGkOEHkOlNL2V6qZXlnlae4zvldPUXK3WCJ5Q4LHWr4DI2fu8Vq
EzpyA2a1UKmK51MXp6/i4nspMlGQpH7khGN/QZKQokcnhx1yJPLvPVSJcwPmYIXqG7W7nBc74PU5
NVL9yZDNZvt9b37CwqjhBB41+98enN/3fX9ebHtk4wbOo5GaK8BrLisUkWuvpH5cobykNzYvzw/P
N/i8OLanm5+7P88WlUvFtY3X88t+Hv9ei9KU5Wj/PKV36Z3ZGDVkFFxGLUG9WCpE7RigtSMID8Uc
VQYSD3pVZ/NyDM7wPUElrBVL5UsWa+U6s1Dg/+O5eelPNCBCQjh/81PzTTHj/VRk+XDIWxnQBkfM
/Caq1/Vo/4AAMTTx5/2TU/h9f37D/NZ5pf+SP/j9yvn5n5X+vOd79T8f//3yXvNSkhPb+z/eMn9g
Z5Qo4Etq2j+r+Xndn9/st/vzl/jzo37uFxoaPtmCCPoDZfxe/PPX/UZpdOfXziv57ZO+F+dHv3+g
1TDP1KEk/cZ2/LfbZP4x8CDYAedV/LZdf37nHz/mX3+Dn48YX8dafaRN91JNTQ0At8lunKCe880f
j/1x91+9hPI/da0/ViPNTaufl89LP6+ZV5vNgNCf1/w8/a8e+/Nj5lX8sdrv1xjKeK3pt62a6feZ
cwPWC4dsXWCjqKcLOSQUbqZn/7iLhwOFD+fnv58x5y7q/PLvxfn1GbUm2dRgz/2LVcyvmG9+VvP9
KT/f5t++748v9m9XM7/u55Pm9f081k9dsP/VH5XDf3ym/x39kaboaIb+vf7oKSg9JIRv/6RB+n7T
3xokQ/tLVnUekjUsXLIpIQH6W4NkKn/pKN4N1TI0zdQsxfyHBkmx/kL/p0qT2EjXZYRMPxok/S/W
ppiioRumLCNU+h9pkOZP+V2DpKJBMhSDoSt+NE1EkvTPGiSo+BnKaE/a1GNxp1t4/NQoDZeUNOqA
kbAHYgm2xNooClovxp6pSqS2pMwmWLMXyTRqG6YhWicNCpkPp6ylAC/3DCmnoWGWl9GmjbhQwR4H
MA5gCoQzbf3HUcIHQtiTY1kM3BUSnxoRwJneOq7UX42Ain9Dd1Gs7nX5cTTpH1XIy6nMMQEnMMPw
T9HXOJa33O2xyubUXS2J5qvXv3bVJXgqtYp2QLeHQiXQDctfw8p776dBWEI3imvINZD1g1lVkgMq
B+/OdvgKKImqhk7QapUybDSMdtgYpmXDDjR2negxUZZp8Lipfs5SQ95VmYqtwGiciDR7+jp+Dw5H
NbejyoVaNxDyejm5QNZAdSRNv4wEUEzCm4sSOgZbunMGTEZhT4WnjcJrKT7F1oeiUZAK2mMYWI/4
VCl1yX29iyuAsPz5roHblitvGlYCB+fHaItECHHha2QflQmY6wycFY15moGZPzI/FlNEr3IE14N4
c0qj1k7Hu+mU+IqeQ6HzVmMYrOvRVe0o4PszMAarwG6PdLl4zjSnUWPKwUb11VtGfsgDfR8X/Oyk
aQhNGDtGy2pwkRsElpqbEm6jCZgw/dZbpZa3UQYvOCdi/ZF3bYN5IRyBlrjW06AOEsg0lKyDhNGJ
KCK5SyR83i55P6MH8A0LPRHvFKQNmqIWAAqCcc/tULrw7GIm/2VTryLrMkwTg0aAbzNOXec8fcwH
tpTlAVnXfYmvonr7NuhlCeduR9vZBDnXC7yPwVk2JSMi6GXnf4V7D+ezjDpSU+QnLUDpoU96g6Av
rW2vbwIsS7YZi56TYBYfwvhT66yHjmyvzss+RlN4B7+WrTqZTGPRHcxFqS7DGP1DlVPw1pR1aqaH
chrhy1JKgppv7kxmMBhRNSfhZy3aNLpmkqSsIg/AiQD3B0Eso+tOzbb9gEugVGkvlLFkZ3pyn49h
tSIR6r3v5W4ZymG5s5r24OlttDamQ03r1c4hVBVX2zS7nG/KBJTkKGA+kaf5qOANsuOBZiCfkDjZ
erpRKdUTlaZtsCwxVwB7V1ovqkiYfKkJ6NUXalL/ikxz7dXA0sISYHGlMsBOSkytaUlMFaC5ryQI
m+9dNqigJWXEH5Cc9xEbya1MROIp4iWxCNWyJ9WcKrohbjt3CuVG2jHfuEK8RQXVrbWKMX/lG8Uu
WggjAO8+cTPHEHTNDn1BwCcBpcLKDYgQbBghKY5hUj5GYb0Jy56WcqRVy7DVx92MWXWB7S67SaaU
BeTYZGJ1VzY6+K1QP5l6qK/gYpyKQkPOQSdPyMOLUZT4tTSqMB00i9rz0OsoxB7JarCM63jc1pm1
qj1x6jg3Zz+0CKmUVVpSOdXzoUso0XZoyQnh3hiNQLmjUvHgqNCZw9ZUViValAL7zwJzDYr3hmiU
CQfrBtp9gDwHPw/D7lSk+6mQR+kWvbD0O//N9KtmVfEiySCIuUyiYdMF9Bg+xMjqd/J0447AV5F6
dXSwumZqkZDjNk0WFcM85Z7BpqWBRzRDsu3hxle9MYApYUcpBCl2wHDQ72zyHSEK3toQaAoK6VuX
YDxrBunidQF8J04FWOard5yvAbE/xoBlUtbYl4o7DYsDihT+SkAojR1SfqwecjhcMYQfSDX1HQ2j
5JrwZU8vL6psUrQTiR6IjRGW/FJn512ZPelOY+49lH6frmMLt7DbdQZnBNMJuwHrvwow3yc2UNaI
UBk6eD7kRZLCNmR7QngCp5i6nQPZFNOFqC/VY+VRWxy8tDtQLbhPwS2u3Sq6i7Bun3oJlGEJWNCT
yvJpKDPOWwQEzvcgt9AwU4IRPMetS2WJzMZKPY0aBawiFrx1RjjWBruBZ6cIqq6RqwNms0RqaJGk
HqRC/qxbf5eUNPoj0kpUNUAeUo9vsp+d/DLKoXwpNBi6ksSywlJubFraxUO9H8S8P4BrIr05qo+N
HyirdJSbRWnl2ERjhQqfDqgBo02HpcajkmUOMigIyGb4dGr2ut4lmlwVpvhe4EMVxBQCNRE9sONX
K6uacmbwYF88/111R22fFRNOhthq9AnNpRxHk1N+EbDbodnXOKaOWY+71Q1NW+2jbhNJ5lbTSMOV
YXpN9KhDidx6DSM1c9I+ulW1Kh4IiyaxDofzIavDFkdSFTkmWAVHAHe7dGMXC6cHJlGuwid9wB4d
IppzOgKMdlzTCTfAfAwRzb/pkBAPXiMQoBOQRBflnb7pCTve1Rnl+b616nuNRBk3Jj8rRfGC5WuL
cV4HboPwKfJHyXYl6jlJ/JEqXEXAf414Rsx9F6jNVkqsh6CTxE3HiIzzRJPtR1PSNrFAkoZEnsRR
ZF3O/ASbMF0aebPmpARpI4gufiBfwrFp71MFb01WeddGcAHTh/Vw0q00PVKYgXwrhte4EYOVK1oP
HiQDQVCe3DpyXysNW05A7NGxZPpPlsR9q4w7yVBb5Edj44ABrHemEdRv5bCOxU7Y+WNFxQp8xTrE
zhHYSdwQvYHRXizDfd2qVE7bXO+vnVJtDUO4hF1m3akdWpa6Lf4vYWey3DiyZdtfKXvjghkcgKMZ
vInYi6QoUW1oApOigaNv3dF8fS1GDt69r8yqJrLMDIWSIh3ux8/Ze+3uiI/OpamrDcCIKXAxzcx8
qovuKONEtAcR8lLjQMUzxPA4nIsvS0dX1/LLS85IS0sDszAM5lPVnEDt0JKWsXOvg+kcDMZfqw67
RZ14lwVg2hYWjp7c5BB6hp684ZsWn7qsiccfegmTR0EGV+W00UYOIbJdlmxs3Gc+ovtF+Seq0wGE
R4MBXFgfJi1x00ZV+Uq2zbnIsl2SZ90pHnOgxVO/QGt4VktnwaYdISHFIHjhPddHp/eepY1WJS07
66Lsmaayz9Yafs5VkjxSRNhMSfGXasRWWYbio6HDh5Ml0K/Gg2qku4wohz7VrzrMJXsmvJtladEM
8LTNYd2+luJjwSq9T0Y+HrpkpeqCs6gl5rLwhpp0Ag9MNbwGWETL85Cm4gTzNN8Ndu28pw7RP9o/
RgNIDRFM8tQM6dGKHA5fPZSnjFDzuDLWfdOTWGlgNm3x9nHu0wS8cy3V7BovdU+jUXIfAxu1JxsA
L3Ty15b1hbJSzhvlJ18dl5FLmo3wyrAT77MEV17vjjjg67Q+FF4J29t0lyiDX7tEGHeVM21oTOlz
HljJvdpmnVUcmwz5j9NkwSu8jk+2vju3SYfXdBq2Lj53fnVWHFUYfd6JQWqp0uIUtOXPLGP+5Vp4
pZZMyw/Y2XnyicvfYHAy0JV7W61I+yQHgRPyMmv3Gs24Q9nwwfWQdYeEWPlbmTbDjrq521l9wMBt
SVApTgDZLG/o9gKZ4nrJISDQOxPPdcOPyyuQ3lDQ3ocez76dBM2r7eAsKo2nfkkDGB637mu3EKMJ
3MWagu61gnGFi31iV2+X5kefNcyehJUc4f0iLg98Wmam/g7KztwnM5oMv64kwVXtK+CVsBHqOxu7
i6zLNfkm9QMUQX8dzw2G4RT6jw4BVrQFJLNp4KKT+fpNlbl9iIk0W0vZ1Pt8sXc+ux3bFLKcmGwT
5F2/+9K3VzPzoKlVHOe4l0AF+6wO3lfLUtG2KimS4+59hhp18pKEq5wmnYc+p3uQ5YwCB5C0kylQ
EtGSr5OyApeqg/BDlfExLdD8zrNBbBZ28Gp7Jm5RSbpO0E4PdZR98VPiY9UyZQ8C2FigR52Lq4jn
SqMRiNJEwl48iQ/IEXf4wq/JRJz6QvDwvi4V9FLb7g9C8L5nibdpoFc8YpBmUF71CcxWMOA26Tfb
AmvKThbDn8mt1XOeY1eHYPJedWZcE5VZHKCUA/lKvMOyuOeQkIFt2XosY4mua0zjR1PET1pJyZOD
Jq9xs4NvHTShXUlG1hFK9G6PSnjZstDMKh0sGDrJ6O3Dudk3cW+dHWs+ZRyfPZs97jswwFkIZgl2
UXFUadmue97R1PatM9XXBYsiNyMHwVIH4phDor23dJ0eKim/1biIbZ+hLLAjGtQ66YNdaiDbWrqs
z1PhP6V6eBmjJt9T/hJYbxrgs35yatomXNNHr/nJiLi7BJXTwk8OWvePjHHutY7drSOvyi5sN9Qb
jeivXQbHZQZfsSqzgTDKCOwrbOWYrPAAfUJSMlyjwlj7cfIwlaF+iH/QgoBSg/iaJHofQeaETKgq
AXgMc/CU9tawn6aKOaVJSZnwcU17JgfIXJwXCTmIkwlemAbsEqvgY3bVruyC4rWK7Qv9adaiKuFS
t5rPB2DnkuFj4FPLYCusBzmZdT1W7UbmjBaCzkbp0dZHKzE86iNH/liSir0QYKTzhTeZ5HUrg9di
BSzMTKD9wojsNsPvRXvt0Tg5r77yv7qEOLHRM+06qAYU2gt5e6Q5RWSUZaskgwbT9b5+Injph1CY
iUFQJFR9UIdEjZXKypD9mNkoskwBbueZu59vMU9hY6Y9ji6YfXOJwcqEmwZO4lb4aDgbgBjDHNVH
OUO30kRdxFLgE2zz8RTE44XgBEa4S/QUFZk+mzp/scqrdLV69kP4e60nHm2LcVtj6qvVIUAMo6T3
aUd6ZyDspzKj0FMegQfKZ8wqIblWcHhLjFzz4HlHK/hl18N8dOCEot9r+SwZpNj186h79z43/FHs
JBvtF8mhhL18CB1Gd62THPvE8rdz78YvHvpEFUT1Zlqaz6HsWUHiseoC9cMQLtHl7XZSzkNvSM8W
dVc9wPjIEKx25TaSoGIgFFvwJoXPjllO+4EJI6nK+mkKelbvmNl7Ut8xkQPsU/4t26zTABThyZg6
HJDZumtRCwrEsH+ZoxkOyoC8wifKfW0b5Wwc6ICbiqS17eCCP8e+ng0y++SodjYlVH/k5yOi7wR4
We+tMZl3B8Bcr9CIsLjONU5ZhwxU6DaMjl8LazVNNZVLWzApjtwapVLgEzSp3oiWpawpeJ4c3u8t
R8Bd8w1XfHoifwOBmjG/BMErCpfpLsvl3h1buZlT73drR79lMTkoV8uf4D075PPDNmoy/8xlGJWl
T3IDMEnnzfUYxkYE00fVVz4inF4iJAmTaEDFaFoqfnse4Ptx08aXrAW5LliRG8h+/TPvxIcHs+JQ
p0dKQfVULehLOX5oJRQfanhonWp+jxPy7XnmEEi0XnktXeKz6mQ+WMTzGaPfSNMo0ANHHAeqBrlh
gcm1RviGHQr4ZQhDdNDoECPnkMh++MmX9YKwJ8eM/qwyF1ia2VojKuUg6FjxZgQLi+R+oly6pGnv
EEsxp4REkg5m9bvc4x2dR9qGsd/98AkUvQMdk2xu6OYEUvS1stLnyVB6ggaNd/pj7jPD9R07Yyew
NFm0hGi04aaoCG61tlAHRohvyMOSoWF3G4DNWgyvFfmcq5LmypqEEfJmlzEkBxmHACbiaGXEV7uU
9ebRCaZ3M6JmCaaao1A73V4v9oqPfH7QY+g9svXLx6L0ydstOCh93TzFfR0C28ZJ6VghFRlx0y2I
ux+OMgcuVMUnKcAbL4C6qtOWKNbITanUe7RQU0vGVotis+voxPST7i/Cpv8S8mutfRX/knmNXKLz
y5XXzXRSrTI7mGx4qsLFfewtl7DbkPTAyaXtYUe93i8Zv7SfWvZ6knNPWSPUvmPJATlmvuvdjW7z
u0y49QvS1YXXG4jtkXr0Ej3uxqIbOP2heBGjLs+4X5tNQKbGZghRYSwYu9vkXFQQy2YOdKZViJbR
lPpOycAcHSu2v/qYhdWud3WJXdLw/PvpVmvvOR3xbLSDc+xQoJtIvtQtYMHyHmEPA3N1Nbcvyq8+
W6IWnmTJAuXW5yfNthinYUU2DmdjLy6RtQ40ggLcVjhWSCdSOCnm5OwgrCgBXaLtQpfU3wA+BKqv
HT+CNto1oFwsVljdpN+WQUsTte+CgPdWz1/El392id51sQS71lWXbiSToFnYsSLkeYVxX3mXDdNE
fZFO82OKvT2W810B/2LhHKTOQdpThS5pSlh03PwbnShn52sno8cmRITrjO7dXXzrPid+/8dLfZjS
NW4O4qixw9o25kPnMv3N2pU7PeojbesO/CuhF5WNBCVVr8k4g1puX1XhJQiFrVfAk+j5W61o3WKX
WZTikdM/XNz9SN3P0EZHmlgkSBeuDzc5AkU3ZeX76FBYJw2JofRGLOoNOZa7dsaXXiEDhUSCWaVe
fjjpo1JUCk3xwZr89EqgMqZyCY7y+x+DQkbuiPgtirOfOeibHYz9YzPrEXZxsBo5AByPfIYe4vDi
zN6dk4mrnGmc0qO4833iOXNCeYPb4vUU7RXrGgg8JXJ0gyPNt7dkhphYqKqhQ4AYtiudnQesiESe
7NWr+4NT4D+goc0ls7aWtccbuRYWaIyeXMeanmXd8fHZVfZD0x8k98CPKTFdfKf8skO5/Cms8JQn
C+IUzkkxbcLm5JNqDYkZ7EKDur5H3kX/8luH0zd5SrSNaR8QOEztNNv7rrTkUYhNLxJ/HQx9tIII
xNWy/e2n8efik1fRTTmfU/GgszDYEAh7pGaA8HUfRO1eePLoQKBdeUt+0omD9HGubJTAhDxCzmOp
AUAzw7gPR4l/sO4/Y+KUAgF6yl64vYuoP86MQ5Dk7L3ovh0NukfaLFymUY9mtbPq02PXND+TgEJu
IeqiI5sGcOUxGpdvuygtEJBDtLUzPCJj+p14Y3+ALrKif/eY2bM4iBbxYAsjydPsUWHgnnz+yPUF
AGyiu1Z50/+OWzleFiwYpUh+jvhsP6hU0F4TPSDTYDfG41tAzb3yrITY6JjKrnZ5a7tmAp/Z6PaT
EFUUVFaQX4aZlkNrEU4X8ruh/URDK+l4zxFPAB+cWUPqOqDKcdDgIg4ck9BFVeI8wPXEC8W8w3L1
GwEuwGEOQavLT9u1snVp/bEyR9/rhRVX3LoL0nUxl2bp2h7wUWUhpPGFdELYfAKFv9GvKpommCr9
YxSAr0QccxpcK7x3CsSaNY7FczGwEBhvtC+SknYSFidHxW2WrJZHzxBik/cQFwHeY6z32neuZChk
cShu5slYuJQW4kAtnH9TjIEHegxpCmbSeyuHLhWVwzl05SmqmieqOyTzj9aNNeFYY7sTAV2Y3r4h
RqIQnpVqD73i4jkhJCe34OpPA5MBpyUvs3DWVe89+SMSt5pAuIXE+DIiQjUpEK6oMQRoZ9Fhb2vr
0a0fRM/G60Ah07q+LGNxXWwCrLMRjHf2UHaoX6XjeqTPggUi9+mStLCSerN8xo79rR3UZB0EpxX3
mG+2GzHE9c6yC9T3/XcyimJr1Dk1+naom3kbJJI8356ssILYnw3gnW4b+SrY9ay/rEiKU2UX1aGi
PsDdGG298V3NMR9fn2yMXrKDOyLQG4DgAz4mBL6L/8Tp8mfOPe9J2oxz4Go+5ZqbZJpzKNy6Vp4P
HScAo8rTQxKQ7KyXoP2cGg4GuSQfShJz3mMFaKcnQYz3pncAt3SJPJap9Vjl/WGYCPQpbDGsPYgq
Im7dh8hpvlkRJTxNAyTr7FmIKoEo5+cqoqJgsIT1YBleR4M8gyD74eQWzYE0gfVIQBgArXZZl3X3
lkXD1W/Rn4YtQ7kScyyTICp0v/iqCoLU6cy/zTUq9GlpxVqns7M13eyfgoZYyyF4JcVN3OVxDfyf
8Ll9l0LytLMdZx05Glb0HdXl+FHYn7UyBs6h6vdzCzG9xbu6Xxaj2Jr6eN8etD9yzRm3Th68u235
EtBz3sRRP72PIylUCyPOOEU46nyOdSwxWqtXYYj2y4SV77sg6IGwO8mn6MINcVXlJSiTPWPJOz6I
kGRjta/SD0NZec6QV88WPdjFL4704G/GwO60lJgZBRVe1Mwgvl29aV2mhGTf8H9wrhZ7JPdDuG1x
zHnUVPdJ7N/PqsWAG02oa/HMtR7/p0bPPobP+nclPfST/q+xKemdN1ja6hwakZgo/dsSaRjvGOFP
buIwv8MeVzJL2ms4LSs56ZVtFvTm8NKY3ujr4NhwtbNwGxtsjV4w/ip91d1bpT0/+UPwZHr2rXZq
t14HTF/6N9qYNaJtEwG+pCORvvoJGDutKoBqGd/X5QcQ38veq8IDLXWiukZnlzB7W41JOR9k32yb
zJT36DPfoy4L7zxcF72ZwRQFL2apX51BP/tZgKOp3ye5v0/KsTwkxs4fG0OaSkZZeC/t6DlpjI2M
nb6c8s2DZFutXd+6MPvym3OJgO1kBg5ZO0gPgbLokjlcpdEjVB+VxcYk2LzzPnycyvaRUrtdj8o9
AGwXD1Zu57u04awq07dcus6ppGvSydh+5BmmAL753jloVr3XUF1gbHf96XahnwFxdgR0wGFdjza9
ctk8hNV4GRdu3RysczMdgPo9GdemLvTaD02UBhhtcKefcD3Bktglaei6eCanhfctRXzNPX1jGROu
NW3IsKZFIXzG2AtmJLQC7Rxx+1lK/DFQqmM5O0+dSLfAsZJ1ZMiD8UqzCy0+nn7vx9FL7k14JRgx
lJ22t2Mc03cocOrn1i0/jDMhg6LVB4z94QoVDeORVnmvSURAdaPZM3L3mAWUXjbidIuJaAsnkbbu
ROxhUOwGwVan5O3SEeUA4bYl2/oTSCv2dlLfdoSynJfIwWAyY6RZmAIwPqCGZ2Gq4TtrhFgHqkLM
Otp3i2CHrkU/PozRt2lIfciW+QVoLkWxO5LjxaXSy53fxUwZmy+MJ5Xlv8nsj87c3+PSnZrA9zZT
QYxamFQQGhuaerjkucRmE0mkIngKkuBAvAvpCXRoo/aN/lp5P7jDW9AIA0tMXlJupcxaSvcSlRgT
xvhXHtyI+pW0Dq0VwPIaofwS27Zp5VUI9tEe6Fm4hNcpxtA+QyA/ESRwcPzR42Zs6H129c9FZ1wd
ljzZGyA7YGOHXTO6fBqUu6DdMPrq6csIH2ZmQwpM8DUFmn578UUiD8kvbYSmFdBNUNsTCAlcsTpd
QG1qQvJcF+9AbWGUKrFjOsRBd+YS2vET7+AWoeyjVE67M/mwNzped+MCUS4R1Yr1m6+LeXi0ktvk
SkLDM1GDqzp3GIeBLFhc4uXrYAfT9beVv7cYe6sAUGbnuw9LPqUbvdT4h0jNM+4Tvd8PPNl9HHC5
7N1NOJHoFpFLszfysQoH9TEt3YgtmEyxoUAwb3Or34WVTXihnIAkNA8ZDFcL4ASBZCPxfRmoWhjj
WPmutV1do6cF1NYrAy+iRMLm7A/yQTJCnHNpIPFyoZVxfM3LIKTZWW9uoz1E6y1Nn7zFTo+Jo+0u
TGvJExnUVaTJOWxxggt3AoUtg/sBQDIlbLZx0qg46LR/j8Nww5xjhETNB7TcspQQQOxIS1pwoDGf
V/jT6xgzh4/VPyTZntDJhIv/5N9lJbtrXfQbSIPhhh4QAGs/pDvWjXsL0/E8O+3F1OqDkZ9Pxs9n
nUcWMpvgUsTyqRXOybLdq25zikyvOMsEGYNw6AVp4smi6WdZJumqmR10GcRii4IboG+bYe0ShEWI
EM9bxXFkzSs9uM1HrmYsU2ibqF2Rvup+NDjsbwaTudtqVsSus22Ng1I3axWMYjeFRD74ygcTH4wG
QqePUdiQ2WLRYuC2h7tezR99OJwJ5SmObYlePbmFaeBDSlJcFoJrlzdNSFAKtNE+kX067XAXCe9B
lxFzA+ZPqykDEK6q/lMrLk8K01JXMFyJcbLH6JIAg0BuxNM8ThHBQtXX7U/TEZIkJFASeo5cvDa0
9gjDfct45beorManI0HSn+chzlHj0zT0bzajzUVZL/WAHbhonBd73+e46VR3Fi6jij6PqoPOerDh
/jUCCPISF7jHVQ6/kiyGbduqbRKWBk8hwWhNYugPmITO7CAsbBa8wGBuzgtkk82tBHaCv7O8dM3V
HH6mrxiKJV9wSNKVOwO69NN1oWW4HSbzPAmKpCTySE+xC5hvto+NtpdwqPIswqeLpKnPE3wahKvz
sdneRpCUiCGzXx7zRJ+DkaZonKp07TjPEtnHhp54u67j6hyrXjEvcsQhpewqBYYKpBqVQSA15vXF
Dkh8m7jej0mxnJx4OuZ8JisZjtswoYPtVuPXODN2hn7MWxRO9cGEgL3BF+aQB1yX0FsPPf7KFdW+
L3Kes24PlQfhebQ0m+RHnE/vOi7yDZh+QovCIVpBjyyU9jnljkSznNUcTdyuVLy7PbWEatwsk5Nd
weGLLwOBYnbPxyCxdy23S8Pc0swmaqo2+Mln2/iHDttnpx98Yi47Gyxf2H1NAtIW9/ViA5mzOzrY
O3RGZxf05G9vXrKtZ0+/FGnMhquamxnYCgl3ZLcx+gnPQINIal875NFkothnDGFM3enVUONvDACx
55Y7Yoy2UR3NxJea4Gp7cpdSca0VBF6+uzFrOxTpapHDBTFjenDilOI7JDGnu1QufTGe/GfHvbVu
VLV3h+Go3XDXFwwVzKR4TpzGg7tZZJsM1DA6Piu/p733nMV9u/PbV70ADL9FSHPyEolN1pDdz69R
KV8zh3bhnA07BAVrE9A0KuD13PXBV1Q7am++h9n/mJk+YAFEvjOm4lqUgPTlTF8kSv1vFRYCiHAL
Yb5uwTasJus2vK0gIRZgrkDcstTr8rWfOGSzM/aiNhTM6oDn7HW0HIrU31SMl6m0qoUQmWzCrsYh
cU8KGSj4YcJEkQAeruBy1DxPxKdXHzmGuKbKflWIsjtSE44uIPAqogicOK56+qAb7sSHmnLxbW7P
fTebT6kktuzcRmZ5oBaL+GdDCoGsz62dnyALcReInquofnK1058cjA1xxy/gJaD2o8Tl8hlNpAsG
JEPUmuVE2dXduXNTf3UWPrO6czaS3etgpdFOw+YIM8zoPyvup2tbW/IgG4Sbfuko6M+FZhNAy5U7
BIQr2Z1Um1PKiD8E8MHqSPWLsGPaB37woT29S0tfPApLi0e6c/jdExrDLmNhRnvLKmYkB0ZWdptp
JCl7MvLDToHDMr61E67cCiakN8ofpUjHS+E8TdFDOlTOO+cEv3eGxyzFIj7LRdNTCZ1NEqCmysFo
bbyhxdFLEkfN59rk9GJFr7ktRWxk6M7w7Wfu22A+Y0aGx4U4VYJi9ROrqNyZIV0H+NAKq6M4DW7N
WgZNfQORZvE3YUdWesv97i7v0ndYEsIaytduKi8DfeJtNcbbimNmoxjnrRKfrJyZtAEI9c8oox7n
eG5hSBDwUBbX2Q/Ppq1+DAEYcj/qVrl0UKzkU4VviZLYgSogZxSxQ1PMDPBdYKwIrsoYgkvQ/eyz
W8bDvKIMv5dYWNgYFJ3UxXoyE2CPpIkYduOvmWp3K4dyXHl+kcLjvd0MsITsqjyiwCqJFo5bArjh
EsFW5a43YoUk7p5wArG3PeyZg2hZ2Db73iz3c1Auh1LFFKuOpLms2VMNgsPVEMDL4sC/X0Lslxax
ezqjves51XvOvkhvO76gRqnvRlvNe7oGfVfuyeCs9v7NRJf79DP8KKSwzw6CpHEVDRe755lwlxvq
vJWM1uJyi/Lqu1QQKXIHEkBXGvZl3m63o93kcFFfLQF07EYBkwlUFjyAmwJaiic5R0+1nsOGBovi
EZwj70yCGkkvkVwnxmcnkNa5b8vf8c0TyE16sn9AOmY6twAg6q5Sz+bYBd1wsAq4PvXNKF8uxP+6
fMYuyJokCr19gTBmpoGbmZp4HCPWEj6X8TP5oAaDiJE+GkcqF7gKWR7L7q6YWJbkrm4YAXEbg+EL
bCy4m6fs2lQY7dw+fnX6L3Hzlf3VA5Oz/TfxjXDRlAmo8ihW5kbikwxatBM3zV+VpofUKzTsDvF7
mSEHJO5NqnzjiYE9ZbzpjwdC5uWh7BSUdgaECLjx1nZ291JETrHF9uSsOpv18negZhAQJlOc39vt
tM6J2+UEGdJtUbTqIKMBfxf+LJRRuGBbmnOTevPS50CIhYl8fHV10W7/SjyrtlkVce/sZTjBDibL
e/VXbMlJcPEWJGRRmN/7rkNmdwQzjSfsTOuZ5srQvPQGG5uZB7FXdo98YrwEPsDJOKYBfteT0nHf
kR1ETHpy+PtyYj+gJ8m/khr3PHZ4z5jheOsSGu/dP+rv5aYaTM1wpdndklWAN8pyIJfYJrbXxiwj
uB56eogRlhjcj9RPOm5wilMEzBnKjjasVzZg4Lu+5FP1iWhb+SKiJX4zFCZEoUKuBx+MIGBb2+nP
Jqz348jD4VuQeAuVYlWf+3YTRb9Mjy18NkjGQbeNWUpjss9WS85C7MvyqjmH8afdRKX1TXdrBdVX
bZfOJg4VvkrjReslNNkmiecfNyUGY5rgZbF1iOoQNedKdIm3C2S916osN/1ifQo6EIxXqqdBxHI9
amIceWzP6NBx7Cnns1oi+555EV/asT6kLQNiVfdEyVHDRM4i7mIvp/AijMh3rhj7wk3mAZdicPjP
F+J67nngph0ovfl+zNMPv0LyKuwHf8iP40xfWyfTfZaK7SQrZnVoThL+0wbB4wV++esSfLlhAtHj
JhkuIm/nSpBRjScPuXD+JJaJOGbJUcqjWKy8AnwBmuWMHljrbVokTpSZOYVknA8b5IPkokpk24MY
31xHQONik4sCUx0y+u73cR6H95g41sRZkq4HYH5FT+qmpVWz/104zk3CWGE3J/2C4x/DuzM0X1xx
38NJQFoogzMHYEr2qp7v65upNqwzb9sO7RXp9LhJy+AacR2Q3EiI5tmVCQEWRUVXc57hQTR9i9yJ
p48kIPGMueltUV5NZJ714fcgznQaozcuvv4qhwOqj3+0zjNN1J2XRU9cHCie5i+Z38wBw5LfIi8v
ZFYk0KC2lU4eUGvf4hCHFupBfUmSW5hMXE0rBs3efVWt4ojPDdnpFixuu9Uc0Yy3xNqKaGU2Unbb
zi2e/z5VIqYbMjqq3zS2Olpe/Ojyszd/l+Vf1fPfL0tXM9mPSfjCBjFYT0GLz4SOuI1bpC0xas9v
hYiIr5voTwYeMII2T7azVDFPIAq8WNu7sScBTMfo7mabJBj+mr692q5GvdLeVood29nRI45obWf0
xid/vJ0O8w8l3P7eahN+hMTy8pcQ+JemOsbtRS5cV9o6/qhc6xz7Wbp32ZN8U14L/AlbkSw9e7IC
Fd6Y5DcJSJxzXUaNgcAZ1Wi5NT5Ntcyx9kN7W92Zd///OK6DSry9M3PZ9xn+jKD+BpnEu3bxUF66
5YH0xzWNOTBCMdTuKB7W0T5lPoxUd/pFg5xzX1aMGDnQ/z6A2Kf1neWMTDItmtVp4pGmetvknPxZ
C71xLThe5HgJqQmjJYaNntjV5AxUI1MkyD+2AWKfu6jpedy8Gu1VkHNH/Rc71OM/KOP/IKHzsU6r
of+//0c4/0449iLbBXuM/pOunMD3gsfpXwnHSTRqLuZTh0I9+72QnbDOJLzOymeYNCsJtMGwfvHU
efcITxxaKEzNZv8roo23+59fC3/pv70YzxWhdDw34CriyNuL/fl1Tavk9tL/k5Sd2Zd2f3O6I58O
pNdtITkiOcrtMybiZ24kJDJ0AKRQX9EKgnwmBrda9yJc0C3DfiPAPefROpEvWJ1uSmhazddGEaPs
0ymrTL/OvFnRfSJvelRhtQ4cAKke5SQGTtriaereD0U5rDEW9KfYCxBREn8FlW7oVkOYzbjyKZzG
HLyP8PLrMDiwk5eHhpDSP0zuv21jh3vhNPANibdeceRoHnjmsXZ5g31Z2nud5RZLQELaWGo/WU3K
7j4aeShypgayprb3JPUPER7NS+JBnxozAamwsH5AXZRue6hvXZSxtR6ciWFhqYgdDhs7fV8iSku/
qDZIR3CoqOSQEch00N5wiO3Gv3hp8+F0kN4SZdXH1OViM8fV1Wq68J42BLaCzogHwluSddPBcyUw
vN8QqcGJuYTuxb7NF6spPkWEN7zRRCkSZubcumELyexhDGAW+T1TCSS37q4oYgRtdRYeCC2AjcbF
Z+ewlW5o/Aw7xA9iW1v2RyEX0v9kePXaYjnXNKPXQ+NhnE8bw5rOAHoiHKbY6L7zuCLpErUvHgkC
goVTWCc6h784KgQkXV5mntFEHEUZHr3Y3ZH4PZ2Cik2QaLrpjFLQWpWevGCCr78nlSd34ROnRPWF
0CC9k0rtmVrKrwjR4zp0mrc0nvKTxZQSVZvHuo/zk/IWDnpai3XpOC+Ohc+pWLIf2E72EAjCDaq2
AYWgt7yXgOlXmPr/uI3j7OySxYQfZUY/nXdvUTB8ikIQbWNohY1zYZ89vysPXlw+6tu/Zb4ZaXbc
/rFiQZ1dZyi25GLBWQlbAm4CtGp0BJn225PGkJcEDiSl27f//TtsBXSM5kr98412YAVr38zznrgZ
0tdZ2vfeQLa8xst2t8AKZ26SEoWFjO6gZDRdyQPq9p5A5jb1tHzCNy9DP1AxiFbE3qzqJFjQzBbP
9Vy35zoiisbOMyI/GnqpC5UUKhDyJngmq+d+PKIdKh/tMkj2jQ/2LwvnUxSN0V3hIx5Tg3/wRdtt
Hav73VrK4WTvOQFquhi4vQCGkA5+pd5EVU1WWcvS1zpG90tY2zapY+xQvLGXYYwJKhzz8Gx3VUYl
7gGMoll4RX9e35Xk/R1iD0yWjnHtGQBMosmaSy7/tIkZX0OUNFIMyabP6dKhzJTHNLO3RYzxJQ+H
GyEDhW/gZ/QC5+A7TOpuHzrGg4Son3srac6T8ZljimmbEjW+HZoO26IGj7fUXbHmPeu2sUf8uKSR
Y6GpwEq0bOLJBxhNXawq9yHz7fHeretNkcOOzNzub49p4I5IJnFSk4g0TON4DMA0rBlOk7gZgMoI
/OWbFi/MQzsrdvZc78MiTNcyoS3zP2/OAuD+v9lQMYBK3/OA9UvPxhb7/x0UeSec2O/teo+iYEXp
CydIVNm97ZTZSY6ERyZZ/rtjHeOYKZAMhCk272XK15G005NjrItouShVFSYSZi1/6Cb+Ly/RuTlh
/4XWz1nGS4x877/YO7PdypFsPb+K4XsKZJBBMoxjX+x5a5ZSU+UNISlVnOeZT+8vlNWuzKzjcveR
gSMYRqNUqlS2pM0dw1rrn1DxOr4tfr3L/MZlyAcH6jBZib1tw8Zajz4AHlwvcWZmeA/3OcnDAUe5
kxK21GWC6lTaxvWQjBvLvMkKRu8R48P1sPjdfmgm78KFrBaXPq5xo20x6AavYmZYrVoKekadpfg/
3IIW0uFfXoVv2r5Sru+Yylbyl8yByoBKb85TCW2sqC+cUF4jwFu5NB8bacniosVeuxzOQ85AZlj1
Pp4KB0QTQh6nzwi/vbp3mjgmY/4ZOAnWXEk8pDHmaML+fkk4v6Qj8LwJZhAmsW2WZ6u/PG9kiEZQ
Bg1M+MSFCFWTuttWposCf9wUYY1Cph1fp7C5qTu/eercV5ybsTF122bfFQg7/CA/c20CuIipIuk9
V49F7Z3hYTKd+5C4tw3hJwCWtaLAFmI1BTkNS1HJ08FBQyYBQFdV7tn7YWwEroD5XtBTPBI9+TYs
V8bsTzdVFcKBxrwyjJWLWhaqv4m5ZJR6ECOY7JNdvhwaEyTv/dH8/1CQf0aU77IkflhJm+fu+Q85
/+Vz/vbf/+vjW9v9l39Xmf/9//kPZb534glJPcgyQ2ztmGyEfyjzxQmSfS4gRzmu4C/wpX+kg5gn
rm1apud75HWg0aCG/DMdhDki9bfnKtatctW/pMwnU+SXnerbrmf5jvQYhlBTWb/s1HB2RtLLwug4
GviT0qe+5UNN4PkYX7Ve15yNNlmhaIzNFbE6z6hI8iNxzOloET23myPHPY49+EwRAtotybpA8biR
RFSuWmTfles9x2ALvQYZSnfCzC5kKAnLN9hnSaSxkOACtXc1LwytzFNhz2rN2BL3OtGkW4LPHsdn
16FYXfra2/TLwe+rEY1BdRhNxl9NCWXcdLGg6+zNUtfHRsMmjgZQBg2lCDAVT4Mr9MC7RMMtFrjL
oAGYkanhoiGZMKqvyFuFlQNak4HaRJo0o2EcpQGdAmTHKIF4HA32WOILEwysoNN+2JnOcJGZ9nJN
3DreyTNQeN0i42u7hJp+ZrhZdZXaTjaDVWlF+d5Bv7UqQwPFbpz2q0rgd6iBKRlvGgZQ2FbWjEd7
xHfadTvu5qtE4W+VaYCropXRgJcL8tWME7hA7Bkbt069FbxF/H4zZsRhjYUPmbG7Me6TXRRVzFIo
J6Nlnu7swSdfvV23ZYbYm3HsRsgWXQtV6CEHo6s0WGeC2lmgdzMonguaR/eCKZS7q0H5XMD2omHk
QpUu4lWs8Dc3jbOxUlduuVwMvbo3verZKQCV6BhWKRPWLp2xjev8o/6qnYUFyCY6DxDIUUORUoOS
nYYnTXBKzP9hDWvosgLDtDWYGWtY04isQwrOOWrAEw3UaUhywZlvDhdiIEO5bNPzZRY+VEyr3EW0
DUVtcixCUNsQvseMK3WsfTIsZE35ssf6we1QMzISGyLcploBNMsCX3US2MqsPZwu46x+Wux10xWk
2HkNCy4sN7UPkbaylnFdCxJwNBRMLhpWb9NrB0ZMEVHtLC7UzRimF6LBUzcAUQYaPk9BmEWmrsoU
ul09fnXCzNOR5091FTV42Zkrsl2Bqe0AhiijVxlPxKGStbc14K/FjeXilZdG5y0epnkWR7uxsPYk
5C08SaTrGh53wMkBO2eUprrvsg3CBsNgi4PCI1RXqD1BmWwBYDecBGwzIHiTsRaaiwDVPfN6DdMj
RL+KKB6AgvdWiwwK6wlCxMD2Mw3yWzEyqdZBGLYo7MGBUiDrX3YOgngPyISWaLyP7khEvY2bWz8X
3IZOAaWgWr4lHeSZohTfpF9fBsG8U5qGAHM83/eamoDEnDpE0xUQamiI/jrQRAalKQ2DJjd0sBwQ
HLFtnpLkFis3yqCxAnMT8da25KXXJKRLYMDfzI+wcd9mY4AkM6C0d6cjakmxgx6MyTCUiyW1SjIC
hut5jjJcpiXZ4j58k6bH8XnsUagrYL8gvGm6aKdgdbTDVfBO8lAR3yG79AocK+yUNkBUgg7f8eDb
LvD1w9LO10r2ahXF5sHEBXpe5NrCbHbqGXyYHnN589lc9BsULngQU/17Qb/3kFysG7xDgHOLAefW
5rVHa7HJc8fZZ81yrIUS59kIK4fQCvoIFdxHeXZaZ1/yCOywi4tncG5ATDsKT5En8WLK6K2qTMRZ
o02iG9ygzPYAPwIoN9H44CmbXA/ngfFTvXKhvukQa1BrH9bUBE4Bi2caYL/4qoHiFJZQLaMIgWTV
nee+fHOT32N4QJkmBOWaGiThCDHCXWFGQEq1i4zbkOYdMox2O7avYWyPl7YECSwzmOrEmuwofK2N
ogthRgNzzscQ2ebA6iDXJOQR+BUnU10ue/ziyJ2DsH5DlKDXNxfktJDHEFe8u02c7yFjbVz8AAGA
YHM4tXmewpwqYFBNmkpFoM26gVuVa5KVHVVo6pLjvGQx44yYBIgMbZfRMSq3aMEYDe8iYtZM2+sv
6jy8r6Et+PXVSLDGVFVEUydQnAZuyaAJxE2ukPI6yDXrKh9PW0nAjCW3Ukp0e4ppKUyycIRSRhQ7
vp5pTvkL28ifiy8NORzrTIXJfknVV5cp8CH/XWXdU+I76dqDu9ZqEpt1mDSlzU/nq8y8dDLX5YTj
eOmqHsyFZqXpbLghGsIxw2ZvuxVMSE2bi+HP1ZpIl8GoSzS1LosfuAvqdaBJdwhstZGlfRzeCXkw
82xN0Svh6uUgczi3FE+TpvG5mtC3wOzrNcUPXUd5HsP6aw+FpgA6cAEReA5k7fbckNAEaQW+IOaz
T0tNITR6yIRGBq3QQIscwTOU8A0teIeLV99LB55cwEIJ08eoxJV88sdHJnxQFqE3woObwcVqfF1d
m2E1DP3RVkcGKsthaJkE2YAVBsYpS33l486C48FZpX1wa6+5VCOZD+XikzDh8feaRTHvgMxkG/NN
0AMPQkv41jN/wg+99oH/za9VM9723Wwc25D1r8jyzisWJjXHeGD03a2X2T7FH1qQU85MDEHTCAOs
TKtNX+AGX470Uk71VkooozXcUTQhuKDXsw8aDceGifQuliPTotE/bdNZZ71Ev+WTfdeg8t4NjnMb
UoDEGb15r1S/jYAtVV/izAKrNZgJp290NAPXUdwY8waa5ppLYbjwhqcYp81ggRlJ7urKhTOLSU9+
ZcKijTSdtn4n1mqKranJtiWs20HTb2d4uBF83BFe7gA/V2mirqspuwLurgWHV5LmyzfGzL0czeBg
wzfb1kDfB1d1PS7bOgHTwrx4ip+lsYxPjRm+MrIv9o2PAbrANbYeWzYQT8w0bGtlC4XZK2OD2HfP
BQ3wTsHtZiZFykEoxUOuycourOWkMzt4TRika0IzOkRS4YzhNp+7h6wflk1ZM9wrO5hSSw21UHXn
4YRz5uIN9/ha4AOccHK1xA1flInOrCMeG0MJjG169DDVi6nJ1wSLYsWOV/sUT8npMnfHPI5uYCLK
s7SSz9UQN1urWW5io2JeyVQEljfyEU7E+qsL+xv3F3TvEdROBxNWXBMNaNFedNHCdl1F2XKTxaQ3
1nYibwLf+j3Pwdsd5F6UD/6xoXyiE/eSIwG+28xPJvhDj/SJatcIbQLSFUeqlezcB9qRBWddPAbN
Ltds907z3v0QBnysufD1PLG+moswoBlcvJcEu4oVTIYKHRZRf+LFMKZhPWiGvQHVvg3FV0eUcO+N
+CrjFj2zcgUiuVT1yrgqTI7oYoRMZMzFbVDXVygGSkZQyS3B7XUZ3QC55dvOjSkptQ6g0IoAS2sD
KkQCnhYLIBqYCzpZEw/muTaxn2nN21IrDIAm1h6Sg0ZrD8yxwrpb6MM9cer9oruG/laao7WeMDDx
kDD4SBkCrWkotboBhJjrRSseHK19UFoFMWk9BCdSv120RiJHLEHJS22n9RO2VlIQ03rda23FqFUW
4A/HSusuUq3AKLQWAx4fnl9anxEJnrdWbBBUfw3GOO0dxByTVnXwggoSp7TSQ2s+Bq3+cJCBEMkd
HjutDAm0RiQzfueMweBdq0ekVpGQeIqopDHbncFk/nxBbjJo3YnDa16NWotiIUqZB9QpGF9NK3ho
mF1zrnpaw1JpNUurdS2dVrgkWutCnVR/BfaRWNmihFm0JsbW6hhX62QGBDMOwpnFKy5mL4HJCOni
KaiS18GnGk3S6aqNhrfebskJdlxgqFxemzQb5xKRToNYZwIYXNmBax1D/SXWX8nI8egi8Wnt4cxk
zLzDmcNA0yZeouzcyBnmzEYZ76Kxfpzl/Cbq9LZNTMQQgLurfhLnLdIGuS/q4oIoYX6nFvGsTLTn
kUF6tRm9hPi6rqhEvuZtc/Rd6LfLdUMojlak0kXdMPZ9GI0GYWaB3kqcoTv+2hmgmGFhQa1a1G0+
hHsZgOJF3SoymXQvYTasl1u3UrdyCp99H295hUmSbFaZMMtNEz4HRn8EAFrjkLcLaW88Z7wQaYYJ
goVf3FACo/qnZuYdY3wlVmJw9xINgNu6cLyjF2XdT8uyXejeBkTeFWC55ap7x5swwt+qSd0Fs3ql
+vzNGzhDnIBIpOo3XH2Uk24auDswvA84LNMbFNdLx/HnBddLKM6KiKm9MWwrrP0Xv712VAgdNPNu
Jb5mGXYstEroJaMEa6wpgZdAv0lCkv5WSZbfVNhQDK5NABxIUB5g5C6M6Uq60Xk1NnjHiKeCWVcy
ol8cutMi4IQ2AlJ3yjOzCC9L2UYo+ATEyByYPYIf6LuIskNxU5rWg43oO3O0BjGVLykz+7K8wOoL
h7E6vVOOfZFUzdWMJ4dAGtS6v8Fs0rJZLFwCMtkNEBlny9gxPn9qYmielm3eRQVMtoRT2ToGeFdw
eDtX2Ch9rcvqzmzFRVgHl32K2MigKNQyuFST+Kn3anzjcwX1C61aGk0ID53+daoRmlPipAGxCfCJ
0nriKqAQgKeFEp1FVlyS5rbN2+gVhe1NFiCBCyCimsK7lr67gZZ4hwxlXWtPAf3WFGSESZXv8uag
Ipr3nHYUOmFS4v5hkfXiTcjEmRWuKwMhaolLkLIPEbnKIISP/tKjSOJsH7mR9DOHzHvXlM5ehdFd
UF0MY/XsmXvyZcgqHlx3VUpvs8zquhfjQ4hfSNUOWxSSSAZhjzvynrLigekFyuqO7tmIgutUu1An
2CbAm5ZfbitkJWeY/vbbqcPyCdb8dToZsZY8HUsmLhegkOZ5LNu9WS7IkgYOjQrO1rjQRwEIrXze
pszEi3tA/e62FY2yUePTMey5+4FXbIKwQvNq6pkAcHHh7FTlF+5ofImxKTCiGEpq4FwD4zYbOsBq
VWbdtE1n7DzCibQnj3NXYSJY1m9Ikqjk4E+A7e6Wycuu2tp7VPkAH5QuInIhbUO7JaYmAcJfjOUy
S4IVPLqD6CvaV7LTGsq6eCCnKCvzrWn553ZY7ZlcUcaF9qWMkn7nXUJxI4lQ16qCZj66oHYkwcR+
McZj21DGJVjCrN0OURGrB/49ufYTLRoT1/iwVOVLFQ/+MXeqAYKche15Pu4i1V5XYR2tO6N8dF1y
wjwksUFrvjTGON+Z8VXtE6ep8CpcB528c0L/gqvverATTAJMCP6zceeCJvT2+CBaRjAlAnk6ZbUz
YkFMLdqRvly+EiALz8mOnF0HnTUo+wPrcicaEyQpJ5B7LNKLmGjiyzi0ztJAkJgNZtsscXRqpAyH
A5ieZT1qgzj/TkI/3EeV+ApAQxFdvTJpD9ZT424SzJ2PtunBp8OeqEzL5zJA1juSx75gg6FEeWmG
cXdXxOkxUMk2ipruLGPiuZFEwodITkChVxjEEOjRQhNy0a1mdnVWWIHaT6FD326heEpwKcw8AxXf
gjNKxbFhMerc5thX2OOg49vFmZC0HOX0JYmGDeUW2SsFMKNPBmhHYYO2fDM6Bvomq8InU+JdFjFg
6/rgKYTwX0MlXY8phBNFeh3BlNbBasbLMoYYY0iGk/FC9Hzt/p4PbNDeI5SvkmhOO0w9yvFLlhk5
OTsgInGZcIorupIx82ySvRd3Jyrjps9EQe6aSLeIHVEDSW8/YY5zECKgu1skOkHInZmPhHIYWroE
ijOVcNmOXpcdUwl3cXJPmwhlcA2K7DgBXF5s7nGXmIfbqf9W2iOeZC0y+7LDmtG3L+re8Y9WaI64
sLTbUvTUBWSCdxWDyqxqiUZqrnEZ2FuMYlfjhMd4bexSq36VAaPAxE2+LRMeQCkNHZRw69UL5Fvu
WUQxZMCOve8lZ0NlfmlUezCBPlHrhtedGd7YsXEZ+ERhBcrDNwBWc0WXQy2Its3yTXeVhsl1lTmv
cauSDV5w53EZwkEKdimCSraojRMGdEDk8ngGhalxLMRdsOD9MHh8Y3zRpjm7zEzGlwVWBFlp3/VG
yXBgNr4WhrBhyZmn8BWhv9XgMqEJV4ZMqsCotCUOGXUxdZtpp3uZD2TEoLzvHvBDYx4buttKJfnW
Qd7vCKzfsbYjVgOZXt9iMdeob4Yp7l0t53KTkEwQOSx7BqoHUMpD4NF3GDGMOq+Z0Ah2MRGQgK+w
cutt4VH8Tr2/jtDNL+JYw9BFvdk19SsmKnDhWMq6ZcKAZRan5HeK07CtyPxIMrmDKXhtT3AH4wQT
yZQcSxN/N3KtCbN8/4yAAELyRrxfVWAYp2wUOkJ6nY30mX2+f8CjDs2iI8jXmmsW4PsfdiqeoYCy
1VvOzNM+jPudzcDq+J4BEPbWJQMZSPx13p5WhRlBIyTl8j02FTJFeWqHobae19zGuZj41EaJhhVR
Q7NBhIwzx/OecXKN/8xwGPN83oN2Vaf24PBBfzZ2FDX+fNShFWXmRse+vMktpN8g0c1ZMOpc0fef
jiNJc1rBznGLEu9LZvL++v3nvv8y758xEscSX/8uf/4ZVehmSipxaCVv4pDDzR6VF2zGZvHXImLu
wxgaWx9X/PEhKmhbQVYe7Xd/UW0+HuWlmuGr86nnxxiK1+922TpdI+64f6BKntcxEg0gUYldTJzs
2XnVaRdHJNTpiGdo5Q7pnTzE9w89u2Y7CvP5zz8S0sdbqECtKHpGan9+4T1P9c//TGYCu+aOo/3P
L4wlAIZdU8yVFcdbSAgsrSTGrv/rg2p0zOn7f8dxt60bUa4TxS7wW9WhgUG3hQXXKR5X3aZD7Lrx
8/oLCor8Ak3/ZhkMbtORAXaNAVfuFSY2eRg7IFPdWj2SQHPI7U0DqJz1AJQR9H+shfq8b9clInT8
uTBCrfLU2HMT3OQFF/849+Yt7miXcUWNlHCXriaxCO7TMT73ElK48oUhr4upxzYa3LdFYPNUFcOR
nkCSJBTvm87PtxVTKWP6IsIaCS3VLVNIImAd/25kG2LJwFRxjvP7OWnHvTOPhIol1lni2K+x4GKZ
JBOIdE7urCCrzo2K9GfLi7ac0aczumQuAbBTTA/Ftgz6awernzNzibZWiQyrKord4tckX012cugY
Da0rD8Iiiq41xxxJZwM6XNWTZJWjfChMWFBlMPxWG/m9ObXEsjIPgrHbj2QLeegCI1l5xyzoaZca
dLsmls91i9dTz4eSIk6EL/S+2XVloB51g0wB2uDjhIduU1TfavS9LWmnjjjUNq2KjQOjx9wzlw+p
BeM/bew31P5fGprqrK7OYGFnRxsG5wAHUvNPL2xb3Ke1wkMTw+bUP5Js0gCexBJjremunb3TJL0b
BHG8oT1eBb0DJRRFuUouzXjewDJ7YBhPvw92TStZ3M8OJ+5CLtjQD1+jXF3rH1uRvLzq4HPg02Vi
tIyOpESPyAQfIG5+Cmpzi/o6wgg6/yId79ExQHAGhrJZZD4VPSdruTTfxsZ+6niFMmEw0vUcOshG
fotmZtil+EJOaNljT8qg0iMZq33Ur27tMG64SF13gbvQPXtDeK0MivNS8ltGHEPUE91AiphP54YC
zJR3VUD9gwMLN2VW7IPKxKVw2g8CQWYU99/asaO8os9lAs5dKY6V6ZCZ2N2JBGadNHNYV5l/JOFk
HwsEIhFAjUugB+KV/A23gAzEBJJ9Ma+SGKZUhGwsoKuAkAbkb1vzXSXUqxvK5aytmEFZ/Qgzfm47
YH2XmPWxpu7ryH80ooaJw172jOl9w5Nr7GeHQx3FLjpOSmjoZTDC5WVWIupBc91jPMRLwMJypx8d
QJH9XKczNDfj62Ve0qWKABDCQ+NiuOMm7NwvVp/sQSkdUiQL2JAd+jDBzDuwGPgG9QUCU/hOvB9Y
0pKHga8m4d7tBV4Gj0NjPnNW2vjS2b+hzUJKjk1QUTeDFju9puitVwZWywIT327Es8EJmjvXSRkg
zC6FjX0VFlW1G0foUcxrCNBJ5LnFsO7goq09zbrkZSZ5xhLtTYyzjZcyCF2WVLNS0P9JA79StWTr
FCDC5F3c2KQuFZH9dal83h7lw/xX54uqb4Pe/jbmQ7NqA2auZYvGpCsQ2/OJ/lIc4+GYpu030Zqr
0nce3JhNGsQD27F8aDxsgeaBgOV0gNLmGPusfqDJIn0X7F67XrhrZyQbVhGq2Ka0lHku70DUHRYp
w18Fc3CzwIb1vBr9HSLSuB0onaGw1L+Z/VJvZB5wq8a8JX5zJr3y0TTkJY6f2YYxQhItjxDwj8IZ
rzor3MUdAWi28LVfen80NIsYWeNdEsl658Oyo0wFvPMNZx+GhFV2Rs3BmejanW5Lif3c6kQ+oVOu
D0yzn4wI3x1cwJz5LPWs86Zxv9aUYK0sMDNRKaoe/7ZW7gtWqyuDZVPY/Zsol5uqvvZEuZ0dxoBT
wFrUX0gk2p6iDp70gkefsu1jtTWc8Gg7Buk6JcOJ3rlJESYac/KMaOKg3HLHr7ZsepdZnBpNVEhM
YigWxAYt3H2Egz+8cOM2x/WvGl6MMMC7aOiOizSPc504CBlDe4VG4jKQSCHbHrUf/GuMiHBt8AgE
tY0DcVuXzKluXM+9tjPcrXAZLwoXBx376v3nzh3pytBkIrq9bNd45W0EFWwlYCVYUNzgzmNwFMOR
hOFGpBHQNTz07N6LEMPmWagNzec3Q3X70keGNjFTWU2SIZsUkN/72xb76tVgeji4N8WFKoJb10o3
9jw2+9x5VsxxV66Ur5C6r3WUedvU90md7NsmOpOFcWnjMRBHnIqTuvaZJtkdg6KwQygECvvcImEw
Zu9r5/u/+9mLWb7bZrl3BdyHNkkwKvIw8ShB3Qkq53DFhb5hwkrO9TI2X9+NX2CR0UbiKcNBaxRE
AoTIOqrxqlESzYKzHLohQMWYe8uWGuQ8MsNTUzl30nQeq5JnlvMCqC2P8ewRjsnvMiPOJWM3W5E/
sKqAYVYG41Nq8i3o62ki3S1w4LPZMzLus+o+ISB+iG9N2b2aGMVJkWKmRJAj+4SLdp91wxXeetj6
A9k487EqGRNbC3NJXE7zdW2BtjfkZCbQfVdVIvb4wDNiLsWFHxP2YDpP9WJq9Co4K6G1F7ATeg8i
fCjBUshE8Orqt6QfHtuUsGIRx1d2hNCmS+KbsSu++T4TpNTpn/wM95aufaln52teFw9FRlnQx/e1
O/zmeIRGDsV0Q61R7OgfPS4AOMYZ/gQRDGIFOoEqBaChaF4k72fgT4LNgJVXaW2ReqaYf34JE6O7
SUrznFR5YdaIwarJRoRuZbDPYpzlapSVaIBPS3sT45y2qvpp2hYj2cMlPDJwyuqJgf6GyBATwAsv
Y8NKn7saRkDARQEsZu/crr6A5If2jQcDnSAh4XAEvxXhby1SK3Ouz4qOysfxuSmhkJwxeb2WBhEJ
XnREhPuMHxSs+fnOn61nhmaoQsZhbyg4DXZevOr9HZQh5gMdwX9TTk6ZIMtpctw7aJfHAXEcGwkU
brTnc+mBtEFrzPF4I0w7zPpD6HXyqkVTtOqF8VrWfBdpPBScmmZbI0HKqVtk4zxCDcDhhJBg07Xm
Iybmq/dy3+u+CZf5VBcazUoZlr6ar4qBlNyh5sgkfIeUgVfD4bdoDeulbfDHM8bNohAyohSBAYtm
rpEKWod1REu2HAxSw+L7VOBrg2BV0lhdQwaOz3qQEhu/pHJZQGRKANIyuFOx+2RG4AJhMF3MafDQ
mcOZ2/rp1qrbM/wlWn5KRaZmwZEhlpsiWfZQ+ZGI5elZSTvEVAEopPNrNEcJrCZ0Rm1Mkq0nN96E
GWTQYk+fTocit7YOCP/awsJ+HTEGgcZsj1jzyMd6icdj3eZM6VBSrb34sRYLpjSi3Ae+QHEh0htK
IDgKs/cE8ebQLI1aU2416wBXalxcwLj7eWuZeKNm/eXMcHXoiXOeTPfrxLgC1i/nCm+ug5o0uq3r
kFhJmJIw+XduGV6VUfskFhxSx8kmegRiUqtsJqFeuLfsAoLwgLE6HoGnoDdrD8QVMOisaukqylZe
WsHg7W1/umcpkIhYXws5jkdoPxivJvcj/k3Mrblq44KLrMaGPZmwzIAeVm8o1rC1KnjlHFHHAu5Q
gO01hlCkJ1bsFYSaKUWeZ0CYchUOj0lRH6oQF1+spTAiRkGIDeswApdanYNON3Wv1QwxBPH3Rcbc
ag/mbO4HK72Vlf1SYfx9bsqjSi8bmuyb3lrOpghTdSCzzlx4S7qcyoYLK08GGNihvxydisySypSr
pUrgSjHNq/qcOjIillxN9x1joVEUt105nteDcNdg+A9dizGCLZ9U9ep2Xrsx2hi3KRHf5jH2lTZj
ugbMcm6x/g/SG78MzxZmIhjLYRTD9N7ts3GXLcbv2OkDKcUjSrVlUutSDHjn978LlbubLJiRa5n3
jvE1S903E/3zWIjizC5gzthDfL6gPtritoyXuGlv4xEH1iV7cCTLusCpxGDYliwt6SRZgdc+Htl9
FR7GtrscrMncODMholHX7YLIirfMo3FASPENX2xixaHybyKbO4R3jdomObb9rPHAaD0j819KtXcn
B3F44e396YHxDDNClHc7vxteCgEsk1fBl3HyniwxPTCOuMcAlwuuVthz5+7lVPTMoudvWL88ullP
SdOA2oQYea7zHrWoMo5LZeLT6veYYoyh3HCHskyz9jpxnWgVYTeLNmnYdYU81opZfegnzwuBhqLP
nzAKZvH3X1ttfd1BazeroKagGnFRFRfzBHJgYml2AzZL6OGbWwz+GkVfAM1/SjYj7We4kIe6eFd+
jDApXwaLwBbPQngsrmToUGgx6pT2LmpjmMDY+VWT9TLORbdOcQjIw+TA3ReSAXHfKwc3SkGxl2Z5
sbNxUfWz/DpB+0F1NtyoQnwZvG9tkhN6RHo01fpL1fVPboKOp8kvMonKtuOfBcrSShGqiYB1ObdN
nd0riJovhEPofXhI8Rbo8BhoEc0d6PoM5n7bkUasmbYungRxjJdvbiOLcRp7o0w0yh1ptH3xe13g
1aP6EPkAHgeONjtIte3BEFu3kWN2x0lbIrR4I/QvfolRAi6JgNmkAGsLBYmXwoSnQiwwV4gCWtp0
vPdlfREJN977PvGE2pBB1vexNmjAM+iLqy0bYm3eUGgbh06gHOi1tUOjTR5gyewFrg8F7g+WjQ0E
+NaXJUQRJsMrqY0iLO0Yoa0jBjFctVob22hJSjZhsBhpq4kFzwmlzSewHVu7uFEk2pYi0gYVLRqP
HuL6Osa7IrayA2BOsC21rYU0DkLbXKTa8EIkWF/Y2gQjrLY2nhjv7OP/p8jaf7wYzaXeviej3fRv
zXz71vZZ1/6Pf3ud/lv4Vuqvvgv97sr/2F/6+2/0z2WyEZ+jEAr8lMn2/ku9/8Z/9z2yZ9jl/TcY
4rY8kb5wUYaYno1+W8G8pkMHKHn/sqG8Ewkp3ALeguwiEfn/+I7/3WP4+1f4/Xn+/d/5u1fw9v7W
HL8hVsT19FcS/L/6FBzzxCJAzNbpb0ooz4TK/uNT8NWJJX2PjDrTtJQU6vsP/GGp/O8Ww9+/wv97
T4Hf+8MPwTqRUFZMXum7CEB/wx8fgidOPMAc07Fs38KeUyEKYu19oodguyh5PrghHOcEea5H6A7b
gkPStH5+CiwFDzGCY1oWOKPzvlQ+11OQUiF0+tip4J0IKclcFAwRHBiRvywFIM8T1/KksPFpYCXo
h/S5HgK/+4ePRta7iwgaLwo+IBH79VBwT/hD20QwY5uu+66a+U95CK9lTznHFRXGZfFj/iZv3T+3
EH75Dj9cD6RvKskrdKQSqMh/3Q3KP1EI6NgqJmFW/MP18Z/yDJ6/5Uwd4rZr4tfup2dgWzZv3Me2
g3Pi4HYhLN/1fVSPen/9eDLiv3ZiERdquqwD/xNekUp+36C/FC//Sp3gnPA+Iz/kbBQEpP78AJQ4
cWwforJQFveH/HzLwDId84OrwLVPyBgTpvR8DkZdJvz8ECxpn2CmQDHFgWl9ugoBCODDdZLtczlS
JfICUf557xfNjxvBRxJo2SgEoNHpAuGPM/gTlQjcWFpc+KHjQFeLNixbTgOXK/AvF4NHCYHwUS85
01bmZ9wNyvlex3/oQKD7MDH5Uax2T/1lN1jWCZcinQWCZY/r43tN8pmWgkVx88GlYFMjcC3ovYA/
r+Ch/rQdqJKkS5uGyYprIhb5dLej59pIaT+0GzgTKACkIzxfuxZIved/fAiWSYvp8HRQEUspPt0j
sOVfk83/1f7Rpku2eAB/HAjv596Pz8Dj3KQ8Up4Q6v1M+P7QP9NmsC33ozWCI05ooU3tqWDbpv73
zyvBk9wO6JxxtsBxiJPx0z0Fn+Pso9tBnfDSOQpsPMA8+e89BIf2kUEdDZTl++an2xDYU/kfrZX0
hhAUijZN8veRys9LwZcngCxUJNJxvpcK74/9E20IVHwffgicjHSP7y2DT3388yPwvBOuDYG7grZc
1XXlZ3sENsX+h5+BzTOwSXBy8Yf4S99AvehzZNA2+ZZFKfUJ5wiW+eH2Ufg00fAqBR2k5bq0UT+v
BJ/uiZuBDpM6ifL0E64E6TsfPRgd78RhZqbNdhxmawzQfn4KljBPJNUSC8V3aKM/227g9zP/yXHK
L8OIH8YpuKngl8S4iPkioe+/ztV8+4SHIyUXg1K6zfp0NyTdnbZJ+lDFyPCQVy6ZIXvMmgl4/GU/
UCZSTvlSckt6n+5U1OX8R09FOkim6BQIdAW4orp/GS3SVrBX+B+nhh4xfroigWdgf7iFVCc2LQNT
NZOARdrIX25IDkv6J5SN2Agxif/eq32iEsFy4Et/cC8AN+BAxluM0yQ91L/TRjNMYJJCda6Yr322
Q9F21R8d3X98kqDbBiLXOQ5pn1hVf7kYTIpJ/NY4ejgXP9+BAADpf3iOoE4Ub7DJ7EzZQE+/PgPf
pV7WUxbaNG4FZG6fbSVwVGnH2w9dDIwSeI8VC+G9Iha/Hot6zMzYjULqszaQmJP539+aD+0H4mkp
EymR9CX462RNUSSwYXQfzV3EufnpTgVLCf+jB6NtnijQN85+T1ARm78WCco6oYRguuoL4X3KYQJH
tvho0cyOcKgUBWpxoJe/YpDgb7aePtJrK3qM9x3DFvxMlyRpDh8ul/4nc2e327YRROFXEfoAgiTS
InXRAEWC1mnhtGjTBr1cSxtrIZosuHIcvX2/3SVTDakmaUcXBHKRRPbhktqdnzNnhjdzxmOtINBi
qXUUNq83c6IkzgNEM7HEFMsOi1xtFwLRGiZ1s98LZq7GArcgGdeUn9hyONLgKie4FyAAluoTQW6A
UieHUab+RJllkDwUSHXC3NzNDcrNDfPWp5dAQHpprSMx0/IGaomwiJmD44p0gZZnTSyxIp/eQEVO
MIFAQ6JNJAmeS26Qqiw3eoFrhWVE0AStwnDffKJPIVdHTfl6njET9YbbXOB3sYSSWNnkc0JLPiXd
XC9Cyjm92LEoU3lQETVBp2ZZXi4xCrHGMkwmFxTjqE6VCw5GTlE2XXBCnhJ9DXNydRF0zrknFigo
RjGhe+wjNps5TCucJrQCKoYJyjnJ/1baPAK7EO+emAgibVySRMm4xm4wTZuJ2tCR04ugoVc6k604
Edl8Tf5AWRJJDkZQWoXgIQo8aAnZWBTFBKl3ooWVlnANpDNzq8kkUORc2AnIBOekWhAvGEYkwJOz
jNBC2ogppwSDOGu5QtJZdqKc87gxEe8lql/+NkXvQFFAHS+FQhNxcUgnqbniKAenoZiXSHo4LPk6
UK4TtAhwoOrTsCSbLHEOGc8BfdKQZcIm5MSmWItIvk+QWQglyVQZUthF1JwkIkHXWiyhm4b8SrAJ
2N+g+YVkmSDnmiHLVsYJtH1QkUbG2Au4B+cBvjHjc4hIiNlJFiCQFug1bOx32nnxkRR5kfIPc0mi
pYxiHWzrgs0wyY4H1q/NojLuEpUGPNKGt7mMoyXiRfSMkK6YDNRd/0ns/xXh9aeeKprUql3spnLW
X2q6+rcf6Htsxp93HUShTSho4cUPvj39ZdO1Uy9R+PcLUbmNNNrZhz2tFq/T/Xp3g+NLi2v1d9X/
562zrWm3+1P84NQtM72z47vK3JtHc65hT80M/6zk22/EOs9swReA/WGAG6g5NW7LRLpaAkd9qR74
YGpvfL/E2O0Vpexa5Jemcu/plXVi1alxRo3Nmylas2vOV51klnrkurbbo9s+iQ6H1PqlBX9lK/Ns
Wnu+7CSHUyN3XRmz5v2M2flPj/fysSellfYq3/PU3U58nyHPxa9pkX+wDfO3JHLSgmiRb3nizvUr
jNs7ySu0wK93Zi82YFeqVuNWlWNQljyRqf9SDV3vnBlYkVRYVSM3z/LLSzU6LexPY9uUCj5qYACe
toeT2BdJk6mFDgPJ/Ogxp2qdFvvOuFpYD0jHa7iXO8OLhEy9O38cq1RO0S/Ze8McGG+PR7Gngy6V
lFON77Z792BkT17ivfXQ+ALfHMXODt1ZVzB4d8778IcZ1/0ziBFU6pfQr9z75qkdQl9l4U19HNgQ
ymGBWtYu+o29b80geur4Wj30ByP9Vqet0gM/z27NI29ncNKtd+TiNfB/tK23wlJ1DVbXAL+zH91W
uDHAr+HR39jn2Z9Ne+j3RdzdqQFCve6GFy7NXpq2wVPKw5mKn9e5wCtzGJ79xJZq4X/eO/nEk9pR
DXuoiEhkVoN4JYyvUEO39mHY9hxJUy3wL5Y3pJ6qD2aQJqwSH6mF/3Xf7OzstR/5tkT0aeF/4yU/
lzdiJ+u/zgXGG7Gj6LTwb3n61nsrQgrImEB96bE/yqyyI5O0uL8fzb5fXbApWWJntLB/2PYRzyaQ
U5VMjezIbAbbu+uH00K/M/id+uEojyZjZEIjgRrcfuG9pnE6TKBo/h9V8s75bVMzMLZfavw203QR
9dpPDaMKHiRyVNF+HvkS0/RJ6TXmn/rRMpd+TZJr4Se2lTXti78BAAD//w==</cx:binary>
              </cx:geoCache>
            </cx:geography>
          </cx:layoutPr>
          <cx:valueColors>
            <cx:minColor>
              <a:schemeClr val="accent3">
                <a:lumMod val="20000"/>
                <a:lumOff val="80000"/>
              </a:schemeClr>
            </cx:minColor>
            <cx:midColor>
              <a:schemeClr val="accent1">
                <a:lumMod val="75000"/>
              </a:schemeClr>
            </cx:midColor>
            <cx:maxColor>
              <a:schemeClr val="accent1">
                <a:lumMod val="50000"/>
              </a:schemeClr>
            </cx:maxColor>
          </cx:valueColors>
          <cx:valueColorPositions count="3">
            <cx:minPosition>
              <cx:number val="5"/>
            </cx:minPosition>
            <cx:midPosition>
              <cx:number val="15"/>
            </cx:midPosition>
            <cx:maxPosition>
              <cx:number val="25"/>
            </cx:maxPosition>
          </cx:valueColorPositions>
        </cx:series>
      </cx:plotAreaRegion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7D3F1-B0F7-4335-ABA2-F71E979D8776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15BE3F-517A-45F7-84B5-81F18E6AF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86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41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35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07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69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96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24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32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26943-441F-4BB0-A0FA-1EE3ED98C9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25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86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34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30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27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17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988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37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6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6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54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90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15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65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5BE3F-517A-45F7-84B5-81F18E6AF6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4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29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85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0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83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3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820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68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45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15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17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3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751E306-7163-4998-B8D2-ABA0A8BB88DE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C3F8840D-3609-45DC-8C59-3165533D1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2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07" r:id="rId3"/>
    <p:sldLayoutId id="2147484308" r:id="rId4"/>
    <p:sldLayoutId id="2147484309" r:id="rId5"/>
    <p:sldLayoutId id="2147484310" r:id="rId6"/>
    <p:sldLayoutId id="2147484311" r:id="rId7"/>
    <p:sldLayoutId id="2147484312" r:id="rId8"/>
    <p:sldLayoutId id="2147484313" r:id="rId9"/>
    <p:sldLayoutId id="2147484314" r:id="rId10"/>
    <p:sldLayoutId id="21474843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microsoft.com/office/2014/relationships/chartEx" Target="../charts/chartEx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00A4-8732-464C-9AC1-155DBA359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/>
          <a:lstStyle/>
          <a:p>
            <a:r>
              <a:rPr lang="en-US" sz="4800" b="1" dirty="0"/>
              <a:t>Craft Brewery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A84B-F8B7-45FD-9BEC-523B86211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653109"/>
            <a:ext cx="7891272" cy="17842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Prepared By Team Uno Solutions, LLC</a:t>
            </a:r>
          </a:p>
          <a:p>
            <a:pPr lvl="1" algn="l"/>
            <a:endParaRPr lang="en-US" dirty="0"/>
          </a:p>
          <a:p>
            <a:pPr lvl="1" algn="l"/>
            <a:r>
              <a:rPr lang="en-US" dirty="0" err="1"/>
              <a:t>Afreen</a:t>
            </a:r>
            <a:r>
              <a:rPr lang="en-US" dirty="0"/>
              <a:t> Siddiqui</a:t>
            </a:r>
          </a:p>
          <a:p>
            <a:pPr lvl="1" algn="l"/>
            <a:r>
              <a:rPr lang="en-US" dirty="0"/>
              <a:t>Anthony </a:t>
            </a:r>
            <a:r>
              <a:rPr lang="en-US" dirty="0" err="1"/>
              <a:t>Egbuniwe</a:t>
            </a:r>
            <a:endParaRPr lang="en-US" dirty="0"/>
          </a:p>
          <a:p>
            <a:pPr lvl="1" algn="l"/>
            <a:r>
              <a:rPr lang="en-US" dirty="0"/>
              <a:t>Bruce </a:t>
            </a:r>
            <a:r>
              <a:rPr lang="en-US" dirty="0" err="1"/>
              <a:t>Kimbark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2F53A-85BD-4B3E-9890-7C955AD5D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031" y="5585992"/>
            <a:ext cx="5034177" cy="103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6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EA2F5-A2F7-4DA8-9AEB-E0729A2F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Best Opportunities for a New Craft Brewery</a:t>
            </a:r>
          </a:p>
        </p:txBody>
      </p:sp>
    </p:spTree>
    <p:extLst>
      <p:ext uri="{BB962C8B-B14F-4D97-AF65-F5344CB8AC3E}">
        <p14:creationId xmlns:p14="http://schemas.microsoft.com/office/powerpoint/2010/main" val="72625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CDDB-5455-4D18-ACBE-DB34E84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looking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943F-0141-49D3-AA5E-843CC66C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be in the Microbrewery and Regional Brewery Space</a:t>
            </a:r>
          </a:p>
          <a:p>
            <a:pPr lvl="1"/>
            <a:r>
              <a:rPr lang="en-US" dirty="0"/>
              <a:t>Still growing, with significant opportunity</a:t>
            </a:r>
          </a:p>
          <a:p>
            <a:r>
              <a:rPr lang="en-US" dirty="0"/>
              <a:t>Limited competition or at minimum space to operate</a:t>
            </a:r>
          </a:p>
          <a:p>
            <a:pPr lvl="1"/>
            <a:r>
              <a:rPr lang="en-US" dirty="0"/>
              <a:t>We will combine the Brewery, Barrel Production, and Alcoholic Production data</a:t>
            </a:r>
          </a:p>
          <a:p>
            <a:r>
              <a:rPr lang="en-US" dirty="0"/>
              <a:t>We want to be in a large population center</a:t>
            </a:r>
          </a:p>
          <a:p>
            <a:pPr lvl="1"/>
            <a:r>
              <a:rPr lang="en-US" dirty="0"/>
              <a:t>Maximize our customer base – We will use our Adult Population data</a:t>
            </a:r>
          </a:p>
          <a:p>
            <a:r>
              <a:rPr lang="en-US" dirty="0"/>
              <a:t>We want to be in an area with disposable income</a:t>
            </a:r>
          </a:p>
          <a:p>
            <a:pPr lvl="1"/>
            <a:r>
              <a:rPr lang="en-US" dirty="0"/>
              <a:t>We will use our State GDP data</a:t>
            </a:r>
          </a:p>
          <a:p>
            <a:r>
              <a:rPr lang="en-US" dirty="0"/>
              <a:t>By doing so we believe we can find the best chances for long term success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84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CDDB-5455-4D18-ACBE-DB34E84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1:</a:t>
            </a:r>
            <a:br>
              <a:rPr lang="en-US" dirty="0"/>
            </a:br>
            <a:r>
              <a:rPr lang="en-US" dirty="0"/>
              <a:t>Number of Breweries </a:t>
            </a:r>
            <a:br>
              <a:rPr lang="en-US" dirty="0"/>
            </a:br>
            <a:r>
              <a:rPr lang="en-US" dirty="0"/>
              <a:t>Per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943F-0141-49D3-AA5E-843CC66CD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7A5DE25-BF3C-4EE9-B49C-E692C1849C19}"/>
              </a:ext>
            </a:extLst>
          </p:cNvPr>
          <p:cNvSpPr txBox="1">
            <a:spLocks/>
          </p:cNvSpPr>
          <p:nvPr/>
        </p:nvSpPr>
        <p:spPr>
          <a:xfrm>
            <a:off x="8702040" y="2575560"/>
            <a:ext cx="3200400" cy="3291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 Code: table(breweries$State2)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These are the number of breweries in each state from the given data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7F8DF16-B0AD-4CD1-B795-D21A25CC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753605"/>
              </p:ext>
            </p:extLst>
          </p:nvPr>
        </p:nvGraphicFramePr>
        <p:xfrm>
          <a:off x="0" y="1"/>
          <a:ext cx="8302753" cy="6583680"/>
        </p:xfrm>
        <a:graphic>
          <a:graphicData uri="http://schemas.openxmlformats.org/drawingml/2006/table">
            <a:tbl>
              <a:tblPr firstRow="1" bandCol="1">
                <a:tableStyleId>{073A0DAA-6AF3-43AB-8588-CEC1D06C72B9}</a:tableStyleId>
              </a:tblPr>
              <a:tblGrid>
                <a:gridCol w="1100845">
                  <a:extLst>
                    <a:ext uri="{9D8B030D-6E8A-4147-A177-3AD203B41FA5}">
                      <a16:colId xmlns:a16="http://schemas.microsoft.com/office/drawing/2014/main" val="932648331"/>
                    </a:ext>
                  </a:extLst>
                </a:gridCol>
                <a:gridCol w="1830319">
                  <a:extLst>
                    <a:ext uri="{9D8B030D-6E8A-4147-A177-3AD203B41FA5}">
                      <a16:colId xmlns:a16="http://schemas.microsoft.com/office/drawing/2014/main" val="4085915339"/>
                    </a:ext>
                  </a:extLst>
                </a:gridCol>
                <a:gridCol w="875371">
                  <a:extLst>
                    <a:ext uri="{9D8B030D-6E8A-4147-A177-3AD203B41FA5}">
                      <a16:colId xmlns:a16="http://schemas.microsoft.com/office/drawing/2014/main" val="2092635741"/>
                    </a:ext>
                  </a:extLst>
                </a:gridCol>
                <a:gridCol w="1830319">
                  <a:extLst>
                    <a:ext uri="{9D8B030D-6E8A-4147-A177-3AD203B41FA5}">
                      <a16:colId xmlns:a16="http://schemas.microsoft.com/office/drawing/2014/main" val="1017973998"/>
                    </a:ext>
                  </a:extLst>
                </a:gridCol>
                <a:gridCol w="835580">
                  <a:extLst>
                    <a:ext uri="{9D8B030D-6E8A-4147-A177-3AD203B41FA5}">
                      <a16:colId xmlns:a16="http://schemas.microsoft.com/office/drawing/2014/main" val="2201542380"/>
                    </a:ext>
                  </a:extLst>
                </a:gridCol>
                <a:gridCol w="1830319">
                  <a:extLst>
                    <a:ext uri="{9D8B030D-6E8A-4147-A177-3AD203B41FA5}">
                      <a16:colId xmlns:a16="http://schemas.microsoft.com/office/drawing/2014/main" val="403206087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State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Number of Breweries from Data 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State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Number of Breweries from Data 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State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Number of Breweries from Data 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9774004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Alabama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Kentucky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North Dakota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5051932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Alaska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Louisiana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Ohio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15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5375184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Arizona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11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Maine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Oklahoma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6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97280457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Arkansas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2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Maryland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Oregon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29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4906853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California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39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Massachusetts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23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Pennsylvania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25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139337915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Colorado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47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Michigan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32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Rhode Island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5779171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Connecticut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8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Minnesota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South Carolina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5624729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Delaware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2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Mississippi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South Dakota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1519156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District of Columbia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Missouri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Tennessee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8057746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Florida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Montana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Texas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28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97843708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Georgia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Nebraska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Utah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20709390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Hawaii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Nevada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Vermont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1098781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Idaho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New Hampshire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Virginia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16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3404262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Illinois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New Jersey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Washington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23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84861725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Indiana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22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New Mexico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West Virginia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42398327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Iowa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New York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Wisconsin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20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42370693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Kansas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  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North Carolina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                                                      19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Wyoming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                                                        4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61" marR="8461" marT="8461" marB="0" anchor="ctr"/>
                </a:tc>
                <a:extLst>
                  <a:ext uri="{0D108BD9-81ED-4DB2-BD59-A6C34878D82A}">
                    <a16:rowId xmlns:a16="http://schemas.microsoft.com/office/drawing/2014/main" val="3725876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61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3E4C8756-6DEC-4E77-B084-DFA6291C65F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88186293"/>
                  </p:ext>
                </p:extLst>
              </p:nvPr>
            </p:nvGraphicFramePr>
            <p:xfrm>
              <a:off x="484631" y="0"/>
              <a:ext cx="10211943" cy="6858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3E4C8756-6DEC-4E77-B084-DFA6291C65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631" y="0"/>
                <a:ext cx="10211943" cy="68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3E4C8756-6DEC-4E77-B084-DFA6291C65F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8812384"/>
                  </p:ext>
                </p:extLst>
              </p:nvPr>
            </p:nvGraphicFramePr>
            <p:xfrm>
              <a:off x="0" y="438912"/>
              <a:ext cx="8311895" cy="598017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3E4C8756-6DEC-4E77-B084-DFA6291C65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438912"/>
                <a:ext cx="8311895" cy="59801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A77D17-5B93-4915-B418-20DE5C9A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Craft Breweries by State in Visual 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5134A-A861-4441-9D1D-8847C2725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The color code to this chart is broken down in groups of 5 and under, 15, and 25 and over.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There are many states with limited information. The scale is very small.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We analyzed this in a different way</a:t>
            </a:r>
          </a:p>
        </p:txBody>
      </p:sp>
    </p:spTree>
    <p:extLst>
      <p:ext uri="{BB962C8B-B14F-4D97-AF65-F5344CB8AC3E}">
        <p14:creationId xmlns:p14="http://schemas.microsoft.com/office/powerpoint/2010/main" val="1305721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3D5BBAD-B63E-4554-B244-9EE5A7468F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56180" y="52853"/>
            <a:ext cx="3413125" cy="230187"/>
          </a:xfrm>
        </p:spPr>
        <p:txBody>
          <a:bodyPr>
            <a:noAutofit/>
          </a:bodyPr>
          <a:lstStyle/>
          <a:p>
            <a:pPr algn="ctr"/>
            <a:r>
              <a:rPr lang="en-US" sz="1400" dirty="0"/>
              <a:t>Brewery Analysis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6DE4456-3576-4943-9515-498B385DF16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0813" y="286162"/>
            <a:ext cx="5418138" cy="1573213"/>
          </a:xfrm>
        </p:spPr>
        <p:txBody>
          <a:bodyPr>
            <a:normAutofit/>
          </a:bodyPr>
          <a:lstStyle/>
          <a:p>
            <a:r>
              <a:rPr lang="en-US" sz="1000" dirty="0"/>
              <a:t>First, we merged all the information into one object </a:t>
            </a:r>
          </a:p>
          <a:p>
            <a:r>
              <a:rPr lang="en-US" sz="1000" dirty="0"/>
              <a:t>Then removed all the excess information leaving us with only the key fields</a:t>
            </a:r>
          </a:p>
          <a:p>
            <a:r>
              <a:rPr lang="en-US" sz="1000" dirty="0"/>
              <a:t>Below is the first 12 rows of the data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A829E89-82B5-41EC-BBDE-419522836173}"/>
              </a:ext>
            </a:extLst>
          </p:cNvPr>
          <p:cNvSpPr txBox="1">
            <a:spLocks/>
          </p:cNvSpPr>
          <p:nvPr/>
        </p:nvSpPr>
        <p:spPr>
          <a:xfrm>
            <a:off x="6172199" y="267813"/>
            <a:ext cx="5417975" cy="1572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Then we took each states percentage of the total country in each of these categories. To read this, California’s 2016 GDP Percentage is 14.092% of the US total.</a:t>
            </a:r>
          </a:p>
          <a:p>
            <a:r>
              <a:rPr lang="en-US" sz="1000" dirty="0"/>
              <a:t>We then added the GDP and Adult Population Rankings and subtracted the remaining values to get a Net Percentage value. </a:t>
            </a:r>
          </a:p>
          <a:p>
            <a:r>
              <a:rPr lang="en-US" sz="1000" dirty="0"/>
              <a:t>We feel this gives a fair ranking of economic strength for each state less its current craft brewing production.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8980BD9-D807-4F57-8DF7-84E431043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3" y="1513729"/>
            <a:ext cx="10983858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15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9B27-E5BD-4324-AA76-620BA2A4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Bar Chart of Net Percentage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FF905-2BAF-4545-84A2-C7008747E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This chart shows a clear visual of the states with the best chances for craft success.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green states are those with the best economic and adult populations with comparatively low craft brew output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red are states where craft brewing exceeds their economic and adult capacity in relation to all states.  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B382729-6D60-46E9-9274-B3BD221EC2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6098288"/>
              </p:ext>
            </p:extLst>
          </p:nvPr>
        </p:nvGraphicFramePr>
        <p:xfrm>
          <a:off x="0" y="153566"/>
          <a:ext cx="8285584" cy="6550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49094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C2470417-D0DB-4EF9-B24D-533252BDD39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DD43A5E-96FC-4417-AAAA-6D22205AE73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C8EC610-CBFB-4415-82B2-94F68101CF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47F26634-9FA8-4679-B619-B9DFA21E0D1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9456847-F660-4ED4-9541-E8AB51FCAF6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BA548B4-3D52-4409-99DD-B2A24D20150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AE84337-22C7-4E22-AAE5-97E3848BCE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8179814E-C2C8-45BC-876C-7A2B1FC9AE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01394" y="699235"/>
            <a:ext cx="8813458" cy="5530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3F9B27-E5BD-4324-AA76-620BA2A4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Graph of Net Percentage and</a:t>
            </a:r>
            <a:br>
              <a:rPr lang="en-US" dirty="0"/>
            </a:br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FF905-2BAF-4545-84A2-C7008747E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56351" y="2121407"/>
            <a:ext cx="3544034" cy="453628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This chart shows a clear visual of the states with the best chances for craft success.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The green states are those with the best economic and adult populations with comparatively low craft brew output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The red are states where craft brewing exceeds their economic and adult capacity in relation to all states.  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Conclusion: The best states we suggest to target are: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Alabama with a strategy to target the surrounding states</a:t>
            </a:r>
          </a:p>
          <a:p>
            <a:pPr marL="742950" lvl="1" indent="-182880">
              <a:buFont typeface="Wingdings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8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E7C6E2-B961-4F5D-A632-273BFAEB6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93" y="919248"/>
            <a:ext cx="7408843" cy="5019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3F9B27-E5BD-4324-AA76-620BA2A4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Competitive Analysis of Surrounding Area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FF905-2BAF-4545-84A2-C7008747E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56351" y="2121408"/>
            <a:ext cx="3544034" cy="405079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We did a competitive analysis of stationing a Brewery within Alabama with a strategy to target the surrounding states.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This chart shows a clear visual of the states with the top beer style and ABV by Brewery.</a:t>
            </a:r>
            <a:endParaRPr lang="en-US" sz="1500" dirty="0">
              <a:solidFill>
                <a:schemeClr val="tx1"/>
              </a:solidFill>
            </a:endParaRP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Through our research we found the top three beers to sell would be.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300" dirty="0"/>
              <a:t>American Brown Ale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300" dirty="0"/>
              <a:t>American IPA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300" dirty="0"/>
              <a:t>American Amber\ Red Ale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Top three states to target sells.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500" dirty="0"/>
              <a:t>Alabama 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500" dirty="0"/>
              <a:t>Tenseness 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500" dirty="0"/>
              <a:t>Mississippi</a:t>
            </a:r>
          </a:p>
          <a:p>
            <a:pPr marL="742950" lvl="1" indent="-182880">
              <a:buFont typeface="Wingdings" pitchFamily="2" charset="2"/>
              <a:buChar char="§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913831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2. Merge beer data with the breweries data.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Print the first 6 observations and the last six observations to check the merged file.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9847" y="2093976"/>
            <a:ext cx="9191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beersnbrew</a:t>
            </a:r>
            <a:r>
              <a:rPr lang="en-US" dirty="0"/>
              <a:t> &lt;- merge(beers, breweries, </a:t>
            </a:r>
            <a:r>
              <a:rPr lang="en-US" dirty="0" err="1"/>
              <a:t>by.x</a:t>
            </a:r>
            <a:r>
              <a:rPr lang="en-US" dirty="0"/>
              <a:t>=c("</a:t>
            </a:r>
            <a:r>
              <a:rPr lang="en-US" dirty="0" err="1"/>
              <a:t>Brewery_id</a:t>
            </a:r>
            <a:r>
              <a:rPr lang="en-US" dirty="0"/>
              <a:t>"), </a:t>
            </a:r>
            <a:r>
              <a:rPr lang="en-US" dirty="0" err="1"/>
              <a:t>by.y</a:t>
            </a:r>
            <a:r>
              <a:rPr lang="en-US" dirty="0"/>
              <a:t> = c("</a:t>
            </a:r>
            <a:r>
              <a:rPr lang="en-US" dirty="0" err="1"/>
              <a:t>Brew_ID</a:t>
            </a:r>
            <a:r>
              <a:rPr lang="en-US" dirty="0"/>
              <a:t>"), all=FALSE)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7" y="2756514"/>
            <a:ext cx="9372375" cy="36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30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3. </a:t>
            </a:r>
            <a:r>
              <a:rPr lang="en-US" sz="1800" dirty="0"/>
              <a:t>Report the number of NA's in each column. </a:t>
            </a:r>
            <a:br>
              <a:rPr lang="en-US" sz="1800" dirty="0"/>
            </a:br>
            <a:r>
              <a:rPr lang="en-US" sz="1800" dirty="0">
                <a:latin typeface="+mn-lt"/>
              </a:rPr>
              <a:t>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9848" y="2093976"/>
            <a:ext cx="10058400" cy="26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21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00A4-8732-464C-9AC1-155DBA35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Goals for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A84B-F8B7-45FD-9BEC-523B86211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You are interested in opening a craft brewery in the United States</a:t>
            </a:r>
          </a:p>
          <a:p>
            <a:pPr lvl="1"/>
            <a:r>
              <a:rPr lang="en-US" dirty="0"/>
              <a:t>We have been hired to identify:</a:t>
            </a:r>
          </a:p>
          <a:p>
            <a:pPr lvl="1"/>
            <a:endParaRPr lang="en-US" dirty="0"/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The best locations to place a new brewery</a:t>
            </a:r>
          </a:p>
          <a:p>
            <a:pPr marL="1645920" lvl="3" indent="-457200">
              <a:buFont typeface="Wingdings" panose="05000000000000000000" pitchFamily="2" charset="2"/>
              <a:buChar char="v"/>
            </a:pPr>
            <a:r>
              <a:rPr lang="en-US" dirty="0"/>
              <a:t>Strong market opportunity</a:t>
            </a:r>
          </a:p>
          <a:p>
            <a:pPr marL="1645920" lvl="3" indent="-457200">
              <a:buFont typeface="Wingdings" panose="05000000000000000000" pitchFamily="2" charset="2"/>
              <a:buChar char="v"/>
            </a:pPr>
            <a:r>
              <a:rPr lang="en-US" dirty="0"/>
              <a:t>Consider existing competition against regional economic strength </a:t>
            </a:r>
          </a:p>
          <a:p>
            <a:pPr marL="1645920" lvl="3" indent="-457200">
              <a:buFont typeface="Wingdings" panose="05000000000000000000" pitchFamily="2" charset="2"/>
              <a:buChar char="v"/>
            </a:pPr>
            <a:r>
              <a:rPr lang="en-US" dirty="0"/>
              <a:t>Based upon current craft brewery landscape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The best products to offer</a:t>
            </a:r>
          </a:p>
          <a:p>
            <a:pPr marL="1474470" lvl="3" indent="-285750">
              <a:buFont typeface="Wingdings" panose="05000000000000000000" pitchFamily="2" charset="2"/>
              <a:buChar char="v"/>
            </a:pPr>
            <a:r>
              <a:rPr lang="en-US" dirty="0"/>
              <a:t>Most popular products on the market today</a:t>
            </a:r>
          </a:p>
          <a:p>
            <a:pPr marL="1474470" lvl="3" indent="-285750">
              <a:buFont typeface="Wingdings" panose="05000000000000000000" pitchFamily="2" charset="2"/>
              <a:buChar char="v"/>
            </a:pPr>
            <a:r>
              <a:rPr lang="en-US" dirty="0"/>
              <a:t>Opportunity to choose popular choices as a baseline while offering a chance to produce some uncommon options to create a market niche</a:t>
            </a:r>
          </a:p>
          <a:p>
            <a:pPr marL="1474470" lvl="3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4. </a:t>
            </a:r>
            <a:r>
              <a:rPr lang="en-US" sz="1800" dirty="0"/>
              <a:t>Compute the median alcohol content and international bitterness unit for each state. Plot a bar chart to compare. </a:t>
            </a:r>
            <a:r>
              <a:rPr lang="en-US" sz="1800" dirty="0">
                <a:latin typeface="+mn-lt"/>
              </a:rPr>
              <a:t> 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02" y="2093976"/>
            <a:ext cx="3771567" cy="405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19" y="2094484"/>
            <a:ext cx="3771094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74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5. </a:t>
            </a:r>
            <a:r>
              <a:rPr lang="en-US" sz="1800" dirty="0"/>
              <a:t>Which state has the maximum alcoholic (ABV) beer? Which state has the most bitter (IBU) beer? </a:t>
            </a:r>
            <a:endParaRPr lang="en-US" sz="1800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maxABV</a:t>
            </a:r>
            <a:r>
              <a:rPr lang="en-US" dirty="0"/>
              <a:t> &lt;- </a:t>
            </a:r>
            <a:r>
              <a:rPr lang="en-US" dirty="0" err="1"/>
              <a:t>beersnbrew</a:t>
            </a:r>
            <a:r>
              <a:rPr lang="en-US" dirty="0"/>
              <a:t>[</a:t>
            </a:r>
            <a:r>
              <a:rPr lang="en-US" dirty="0" err="1"/>
              <a:t>which.max</a:t>
            </a:r>
            <a:r>
              <a:rPr lang="en-US" dirty="0"/>
              <a:t>(</a:t>
            </a:r>
            <a:r>
              <a:rPr lang="en-US" dirty="0" err="1"/>
              <a:t>beersnbrew$ABV</a:t>
            </a:r>
            <a:r>
              <a:rPr lang="en-US" dirty="0"/>
              <a:t>), ]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"State with maximum alcoholic (ABV) beer ” = “CO”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maxIBU</a:t>
            </a:r>
            <a:r>
              <a:rPr lang="en-US" dirty="0"/>
              <a:t> &lt;- </a:t>
            </a:r>
            <a:r>
              <a:rPr lang="en-US" dirty="0" err="1"/>
              <a:t>beersnbrew</a:t>
            </a:r>
            <a:r>
              <a:rPr lang="en-US" dirty="0"/>
              <a:t>[</a:t>
            </a:r>
            <a:r>
              <a:rPr lang="en-US" dirty="0" err="1"/>
              <a:t>which.max</a:t>
            </a:r>
            <a:r>
              <a:rPr lang="en-US" dirty="0"/>
              <a:t>(</a:t>
            </a:r>
            <a:r>
              <a:rPr lang="en-US" dirty="0" err="1"/>
              <a:t>beersnbrew$IBU</a:t>
            </a:r>
            <a:r>
              <a:rPr lang="en-US" dirty="0"/>
              <a:t>), ]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"State with the most bitter (IBU) beer ” = “OR”</a:t>
            </a:r>
          </a:p>
        </p:txBody>
      </p:sp>
    </p:spTree>
    <p:extLst>
      <p:ext uri="{BB962C8B-B14F-4D97-AF65-F5344CB8AC3E}">
        <p14:creationId xmlns:p14="http://schemas.microsoft.com/office/powerpoint/2010/main" val="1619392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6. </a:t>
            </a:r>
            <a:r>
              <a:rPr lang="en-US" sz="1800" dirty="0"/>
              <a:t>Summary statistics for the ABV variable. </a:t>
            </a:r>
            <a:r>
              <a:rPr lang="en-US" sz="1800" dirty="0">
                <a:latin typeface="+mn-lt"/>
              </a:rPr>
              <a:t>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9975" y="2344554"/>
            <a:ext cx="10058400" cy="223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55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7. </a:t>
            </a:r>
            <a:r>
              <a:rPr lang="en-US" sz="1800" dirty="0"/>
              <a:t>Is there an apparent relationship between the bitterness of the beer and its alcoholic content? Draw a scatter plot. </a:t>
            </a:r>
            <a:r>
              <a:rPr lang="en-US" sz="1800" dirty="0">
                <a:latin typeface="+mn-lt"/>
              </a:rPr>
              <a:t> </a:t>
            </a: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38903" y="2019302"/>
            <a:ext cx="3771567" cy="4051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6978" y="2120900"/>
            <a:ext cx="5601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beersnbrew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(x=IBU, y=ABV)) +</a:t>
            </a:r>
            <a:r>
              <a:rPr lang="en-US" dirty="0" err="1"/>
              <a:t>geom_point</a:t>
            </a:r>
            <a:r>
              <a:rPr lang="en-US" dirty="0"/>
              <a:t>(shape=18, color="blue")+</a:t>
            </a:r>
            <a:r>
              <a:rPr lang="en-US" dirty="0" err="1"/>
              <a:t>geom_smooth</a:t>
            </a:r>
            <a:r>
              <a:rPr lang="en-US" dirty="0"/>
              <a:t>(method=lm, se=FALSE, </a:t>
            </a:r>
            <a:r>
              <a:rPr lang="en-US" dirty="0" err="1"/>
              <a:t>linetype</a:t>
            </a:r>
            <a:r>
              <a:rPr lang="en-US" dirty="0"/>
              <a:t>="</a:t>
            </a:r>
            <a:r>
              <a:rPr lang="en-US" dirty="0" err="1"/>
              <a:t>dashed",color</a:t>
            </a:r>
            <a:r>
              <a:rPr lang="en-US" dirty="0"/>
              <a:t>="</a:t>
            </a:r>
            <a:r>
              <a:rPr lang="en-US" dirty="0" err="1"/>
              <a:t>darkred</a:t>
            </a:r>
            <a:r>
              <a:rPr lang="en-US" dirty="0"/>
              <a:t>")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2490" y="4075289"/>
            <a:ext cx="626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figure shows a fuzzy linear correlation with the</a:t>
            </a:r>
          </a:p>
          <a:p>
            <a:r>
              <a:rPr lang="en-US" dirty="0"/>
              <a:t>Coefficient correlation value as 0.4.</a:t>
            </a:r>
          </a:p>
          <a:p>
            <a:r>
              <a:rPr lang="en-US" dirty="0"/>
              <a:t>That proofs that there is a slight positive correlation </a:t>
            </a:r>
          </a:p>
          <a:p>
            <a:r>
              <a:rPr lang="en-US" dirty="0"/>
              <a:t>between the alcoholic content and bitterness.</a:t>
            </a:r>
          </a:p>
        </p:txBody>
      </p:sp>
    </p:spTree>
    <p:extLst>
      <p:ext uri="{BB962C8B-B14F-4D97-AF65-F5344CB8AC3E}">
        <p14:creationId xmlns:p14="http://schemas.microsoft.com/office/powerpoint/2010/main" val="2094985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Conclusion</a:t>
            </a:r>
            <a:br>
              <a:rPr lang="en-US" sz="1800" dirty="0"/>
            </a:br>
            <a:br>
              <a:rPr lang="en-US" sz="1800" dirty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Colorado has the highest number of breweries among all states followed by California, Michigan.</a:t>
            </a:r>
          </a:p>
          <a:p>
            <a:endParaRPr lang="en-US" dirty="0"/>
          </a:p>
          <a:p>
            <a:r>
              <a:rPr lang="en-US" dirty="0"/>
              <a:t>Portland has the highest number of breweries among all major US cities followed by Chicago, Seattle.</a:t>
            </a:r>
          </a:p>
          <a:p>
            <a:endParaRPr lang="en-US" dirty="0"/>
          </a:p>
          <a:p>
            <a:r>
              <a:rPr lang="en-US" dirty="0"/>
              <a:t>IPA is the most popular beer style in US.</a:t>
            </a:r>
          </a:p>
        </p:txBody>
      </p:sp>
    </p:spTree>
    <p:extLst>
      <p:ext uri="{BB962C8B-B14F-4D97-AF65-F5344CB8AC3E}">
        <p14:creationId xmlns:p14="http://schemas.microsoft.com/office/powerpoint/2010/main" val="194739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00A4-8732-464C-9AC1-155DBA35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A84B-F8B7-45FD-9BEC-523B86211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This presentation we will touch upon the following topics:</a:t>
            </a:r>
          </a:p>
          <a:p>
            <a:pPr lvl="2"/>
            <a:r>
              <a:rPr lang="en-US" dirty="0"/>
              <a:t>A general overview of the craft beer industry</a:t>
            </a:r>
          </a:p>
          <a:p>
            <a:pPr lvl="2"/>
            <a:r>
              <a:rPr lang="en-US" dirty="0"/>
              <a:t>A brief discussion of our data gathering and analysis</a:t>
            </a:r>
          </a:p>
          <a:p>
            <a:pPr lvl="2"/>
            <a:r>
              <a:rPr lang="en-US" dirty="0"/>
              <a:t>Discussion of best opportunities for a new brewery</a:t>
            </a:r>
          </a:p>
          <a:p>
            <a:pPr lvl="2"/>
            <a:r>
              <a:rPr lang="en-US" dirty="0"/>
              <a:t>An analysis of the craft beer data</a:t>
            </a:r>
          </a:p>
          <a:p>
            <a:pPr lvl="2"/>
            <a:r>
              <a:rPr lang="en-US" dirty="0"/>
              <a:t>Discussion of the beer options available</a:t>
            </a:r>
          </a:p>
          <a:p>
            <a:pPr lvl="2"/>
            <a:r>
              <a:rPr lang="en-US" dirty="0"/>
              <a:t>Conclusion with our recommendations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7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EA2F5-A2F7-4DA8-9AEB-E0729A2F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Craft Beer Industry</a:t>
            </a:r>
          </a:p>
        </p:txBody>
      </p:sp>
    </p:spTree>
    <p:extLst>
      <p:ext uri="{BB962C8B-B14F-4D97-AF65-F5344CB8AC3E}">
        <p14:creationId xmlns:p14="http://schemas.microsoft.com/office/powerpoint/2010/main" val="281364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9AA4B0-28BC-4F7B-AB51-2EFBD9461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58" t="17561" r="20190" b="22439"/>
          <a:stretch/>
        </p:blipFill>
        <p:spPr>
          <a:xfrm>
            <a:off x="0" y="63405"/>
            <a:ext cx="8287603" cy="6605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C56E2-5CA0-463D-8E07-8F447F99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Craft Beer Industry is Gaining Larger Market Share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DECBA-C6C9-4569-82B4-0F7F5622F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While overall beer production is stagnant, craft beer grew 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12.3% of volume sold was craft. An increase of 6.2%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21.8% of the dollar sales was craft. An increase of 10%.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average craft beer six pack sells for $25-$36. Far higher than the typical price for a national brewer’s products.</a:t>
            </a:r>
          </a:p>
        </p:txBody>
      </p:sp>
    </p:spTree>
    <p:extLst>
      <p:ext uri="{BB962C8B-B14F-4D97-AF65-F5344CB8AC3E}">
        <p14:creationId xmlns:p14="http://schemas.microsoft.com/office/powerpoint/2010/main" val="904869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C27861-F7A6-4434-814B-85F18ECE0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0" t="25467" r="19784" b="26829"/>
          <a:stretch/>
        </p:blipFill>
        <p:spPr>
          <a:xfrm>
            <a:off x="6096000" y="2449580"/>
            <a:ext cx="6256663" cy="389719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11D5E8F-C338-43C4-8C39-AD240F6E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8016"/>
            <a:ext cx="10058400" cy="338328"/>
          </a:xfrm>
        </p:spPr>
        <p:txBody>
          <a:bodyPr>
            <a:normAutofit/>
          </a:bodyPr>
          <a:lstStyle/>
          <a:p>
            <a:r>
              <a:rPr lang="en-US" sz="1800" dirty="0"/>
              <a:t>The Craft Beer Industry is Still Growing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29476E-56FA-4C99-9E2A-2A218F78D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66343"/>
            <a:ext cx="4754880" cy="2276857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After explosive growth the past few years, growth has slowed.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But there is still opportunity for a smart brewer.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Regional breweries make up approximately 71% of the craft beer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Microbreweries are gaining 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Regional Brewery: A brewery that produces over 15,000 barrels and produces beer in a traditional or non-mechanized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Microbrewery: produces less than 15,000 barrels and sells over 75% of its beer off-site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 regional brewery is the goal but will need to start as a microbrewery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7EFF8A-277F-49D3-8D3E-BE4D8FCCD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150" y="6332871"/>
            <a:ext cx="2310050" cy="2782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ACD114-D9B4-4273-8DEB-7EAA7F906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75325"/>
            <a:ext cx="6323794" cy="260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49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EA2F5-A2F7-4DA8-9AEB-E0729A2F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Data Gathering</a:t>
            </a:r>
            <a:br>
              <a:rPr lang="en-US" sz="6600" dirty="0"/>
            </a:br>
            <a:r>
              <a:rPr lang="en-US" sz="6600" dirty="0"/>
              <a:t>&amp; Analysis</a:t>
            </a:r>
          </a:p>
        </p:txBody>
      </p:sp>
    </p:spTree>
    <p:extLst>
      <p:ext uri="{BB962C8B-B14F-4D97-AF65-F5344CB8AC3E}">
        <p14:creationId xmlns:p14="http://schemas.microsoft.com/office/powerpoint/2010/main" val="254346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CDDB-5455-4D18-ACBE-DB34E84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943F-0141-49D3-AA5E-843CC66C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were provided two data sets to begin</a:t>
            </a:r>
          </a:p>
          <a:p>
            <a:pPr lvl="1"/>
            <a:r>
              <a:rPr lang="en-US" dirty="0"/>
              <a:t>A list of successful craft breweries across the nation</a:t>
            </a:r>
          </a:p>
          <a:p>
            <a:pPr lvl="2"/>
            <a:r>
              <a:rPr lang="en-US" dirty="0"/>
              <a:t>By Brewery Name, City, and State</a:t>
            </a:r>
          </a:p>
          <a:p>
            <a:pPr lvl="1"/>
            <a:r>
              <a:rPr lang="en-US" dirty="0"/>
              <a:t>A list of the bottled products these breweries offer</a:t>
            </a:r>
          </a:p>
          <a:p>
            <a:pPr lvl="2"/>
            <a:r>
              <a:rPr lang="en-US" dirty="0"/>
              <a:t>With the ABV, IBU, Craft Style, and Bottled Ounces</a:t>
            </a:r>
          </a:p>
          <a:p>
            <a:r>
              <a:rPr lang="en-US" dirty="0"/>
              <a:t>To assist with this we supplemented additional information from varying sources</a:t>
            </a:r>
          </a:p>
          <a:p>
            <a:pPr lvl="1"/>
            <a:r>
              <a:rPr lang="en-US" sz="1500" dirty="0"/>
              <a:t>States GDP per Capita - Spreadsheet that list the GDP per capita of each of the states over the past 20 years. </a:t>
            </a:r>
          </a:p>
          <a:p>
            <a:pPr lvl="1"/>
            <a:r>
              <a:rPr lang="en-US" sz="1500" dirty="0"/>
              <a:t>Barrels Per Year By State - Lists the total craft beer output for each state. </a:t>
            </a:r>
          </a:p>
          <a:p>
            <a:pPr lvl="1"/>
            <a:r>
              <a:rPr lang="en-US" sz="1500" dirty="0"/>
              <a:t>Economic Impact - The economic impact the craft beer industry has listed by state in terms of labor, sales, and designated by number of adults over 21</a:t>
            </a:r>
          </a:p>
          <a:p>
            <a:pPr lvl="1"/>
            <a:r>
              <a:rPr lang="en-US" sz="1500" dirty="0"/>
              <a:t>Total Populations By State - A total of 2016 populations broken down by over and under 18 years of age. </a:t>
            </a:r>
          </a:p>
          <a:p>
            <a:pPr lvl="1"/>
            <a:endParaRPr lang="en-US" sz="1500" dirty="0"/>
          </a:p>
          <a:p>
            <a:pPr lvl="1"/>
            <a:r>
              <a:rPr lang="en-US" sz="1500" dirty="0"/>
              <a:t>Note: Each of these files source information can be found in our 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232691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CDDB-5455-4D18-ACBE-DB34E844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943F-0141-49D3-AA5E-843CC66CD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en-US" dirty="0"/>
              <a:t>We have cleaned, merged, and analyzed the data</a:t>
            </a:r>
          </a:p>
          <a:p>
            <a:pPr lvl="1"/>
            <a:r>
              <a:rPr lang="en-US" dirty="0"/>
              <a:t>Using R and a little Excel</a:t>
            </a:r>
          </a:p>
          <a:p>
            <a:r>
              <a:rPr lang="en-US" dirty="0"/>
              <a:t>We have placed this all onto GitHub for you to view</a:t>
            </a:r>
          </a:p>
          <a:p>
            <a:r>
              <a:rPr lang="en-US" dirty="0"/>
              <a:t>We have answered seven basic questions regarding the information</a:t>
            </a:r>
          </a:p>
          <a:p>
            <a:pPr lvl="1"/>
            <a:r>
              <a:rPr lang="en-US" dirty="0"/>
              <a:t>This will be key to assisting you with your request</a:t>
            </a:r>
          </a:p>
          <a:p>
            <a:pPr lvl="1"/>
            <a:r>
              <a:rPr lang="en-US" dirty="0"/>
              <a:t>The data will lead us to the answers</a:t>
            </a:r>
          </a:p>
        </p:txBody>
      </p:sp>
    </p:spTree>
    <p:extLst>
      <p:ext uri="{BB962C8B-B14F-4D97-AF65-F5344CB8AC3E}">
        <p14:creationId xmlns:p14="http://schemas.microsoft.com/office/powerpoint/2010/main" val="38094805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493</TotalTime>
  <Words>1574</Words>
  <Application>Microsoft Office PowerPoint</Application>
  <PresentationFormat>Widescreen</PresentationFormat>
  <Paragraphs>373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Georgia</vt:lpstr>
      <vt:lpstr>Rockwell Extra Bold</vt:lpstr>
      <vt:lpstr>Trebuchet MS</vt:lpstr>
      <vt:lpstr>Wingdings</vt:lpstr>
      <vt:lpstr>Wood Type</vt:lpstr>
      <vt:lpstr>Craft Brewery Presentation</vt:lpstr>
      <vt:lpstr>Goals for this Presentation</vt:lpstr>
      <vt:lpstr>Overview</vt:lpstr>
      <vt:lpstr>Craft Beer Industry</vt:lpstr>
      <vt:lpstr>The Craft Beer Industry is Gaining Larger Market Share</vt:lpstr>
      <vt:lpstr>The Craft Beer Industry is Still Growing</vt:lpstr>
      <vt:lpstr>Data Gathering &amp; Analysis</vt:lpstr>
      <vt:lpstr>Data Used</vt:lpstr>
      <vt:lpstr>Our Analysis</vt:lpstr>
      <vt:lpstr>Best Opportunities for a New Craft Brewery</vt:lpstr>
      <vt:lpstr>What we are looking for</vt:lpstr>
      <vt:lpstr>Question 1: Number of Breweries  Per State</vt:lpstr>
      <vt:lpstr>Craft Breweries by State in Visual Form</vt:lpstr>
      <vt:lpstr>Brewery Analysis</vt:lpstr>
      <vt:lpstr>Bar Chart of Net Percentage</vt:lpstr>
      <vt:lpstr>Graph of Net Percentage and Conclusion</vt:lpstr>
      <vt:lpstr>Competitive Analysis of Surrounding Area</vt:lpstr>
      <vt:lpstr>2. Merge beer data with the breweries data.  Print the first 6 observations and the last six observations to check the merged file.  </vt:lpstr>
      <vt:lpstr>3. Report the number of NA's in each column.    </vt:lpstr>
      <vt:lpstr>4. Compute the median alcohol content and international bitterness unit for each state. Plot a bar chart to compare.  </vt:lpstr>
      <vt:lpstr>5. Which state has the maximum alcoholic (ABV) beer? Which state has the most bitter (IBU) beer? </vt:lpstr>
      <vt:lpstr>6. Summary statistics for the ABV variable.   </vt:lpstr>
      <vt:lpstr>7. Is there an apparent relationship between the bitterness of the beer and its alcoholic content? Draw a scatter plot.   </vt:lpstr>
      <vt:lpstr>Conclusion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</dc:creator>
  <cp:lastModifiedBy>Anthony Egbuniwe</cp:lastModifiedBy>
  <cp:revision>47</cp:revision>
  <dcterms:created xsi:type="dcterms:W3CDTF">2018-02-15T02:54:40Z</dcterms:created>
  <dcterms:modified xsi:type="dcterms:W3CDTF">2018-02-26T23:21:42Z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anthonye@microsoft.com</vt:lpwstr>
  </property>
  <property fmtid="{D5CDD505-2E9C-101B-9397-08002B2CF9AE}" pid="5" name="MSIP_Label_f42aa342-8706-4288-bd11-ebb85995028c_SetDate">
    <vt:lpwstr>2018-02-26T23:21:31.4442544Z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